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2.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3.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17"/>
  </p:notesMasterIdLst>
  <p:handoutMasterIdLst>
    <p:handoutMasterId r:id="rId18"/>
  </p:handoutMasterIdLst>
  <p:sldIdLst>
    <p:sldId id="281" r:id="rId2"/>
    <p:sldId id="282" r:id="rId3"/>
    <p:sldId id="283" r:id="rId4"/>
    <p:sldId id="284" r:id="rId5"/>
    <p:sldId id="285" r:id="rId6"/>
    <p:sldId id="286" r:id="rId7"/>
    <p:sldId id="288" r:id="rId8"/>
    <p:sldId id="289" r:id="rId9"/>
    <p:sldId id="290" r:id="rId10"/>
    <p:sldId id="260" r:id="rId11"/>
    <p:sldId id="261" r:id="rId12"/>
    <p:sldId id="291" r:id="rId13"/>
    <p:sldId id="265" r:id="rId14"/>
    <p:sldId id="263" r:id="rId15"/>
    <p:sldId id="264" r:id="rId16"/>
  </p:sldIdLst>
  <p:sldSz cx="12192000" cy="6858000"/>
  <p:notesSz cx="6858000" cy="9144000"/>
  <p:defaultTex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FF"/>
    <a:srgbClr val="FFFFFF"/>
    <a:srgbClr val="40474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llemlayout 2 - Markering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llemlayout 2 - Markering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003" autoAdjust="0"/>
    <p:restoredTop sz="94694"/>
  </p:normalViewPr>
  <p:slideViewPr>
    <p:cSldViewPr snapToGrid="0" snapToObjects="1">
      <p:cViewPr varScale="1">
        <p:scale>
          <a:sx n="63" d="100"/>
          <a:sy n="63" d="100"/>
        </p:scale>
        <p:origin x="688"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_rels/data1.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image" Target="../media/image11.png"/><Relationship Id="rId4" Type="http://schemas.openxmlformats.org/officeDocument/2006/relationships/image" Target="../media/image14.png"/></Relationships>
</file>

<file path=ppt/diagrams/_rels/data2.xml.rels><?xml version="1.0" encoding="UTF-8" standalone="yes"?>
<Relationships xmlns="http://schemas.openxmlformats.org/package/2006/relationships"><Relationship Id="rId2" Type="http://schemas.openxmlformats.org/officeDocument/2006/relationships/image" Target="../media/image16.svg"/><Relationship Id="rId1" Type="http://schemas.openxmlformats.org/officeDocument/2006/relationships/image" Target="../media/image15.png"/></Relationships>
</file>

<file path=ppt/diagrams/_rels/drawing1.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image" Target="../media/image11.png"/><Relationship Id="rId4" Type="http://schemas.openxmlformats.org/officeDocument/2006/relationships/image" Target="../media/image14.png"/></Relationships>
</file>

<file path=ppt/diagrams/_rels/drawing2.xml.rels><?xml version="1.0" encoding="UTF-8" standalone="yes"?>
<Relationships xmlns="http://schemas.openxmlformats.org/package/2006/relationships"><Relationship Id="rId2" Type="http://schemas.openxmlformats.org/officeDocument/2006/relationships/image" Target="../media/image16.svg"/><Relationship Id="rId1" Type="http://schemas.openxmlformats.org/officeDocument/2006/relationships/image" Target="../media/image15.pn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6_5">
  <dgm:title val=""/>
  <dgm:desc val=""/>
  <dgm:catLst>
    <dgm:cat type="accent6" pri="11500"/>
  </dgm:catLst>
  <dgm:styleLbl name="node0">
    <dgm:fillClrLst meth="cycle">
      <a:schemeClr val="accent6">
        <a:alpha val="80000"/>
      </a:schemeClr>
    </dgm:fillClrLst>
    <dgm:linClrLst meth="repeat">
      <a:schemeClr val="lt1"/>
    </dgm:linClrLst>
    <dgm:effectClrLst/>
    <dgm:txLinClrLst/>
    <dgm:txFillClrLst/>
    <dgm:txEffectClrLst/>
  </dgm:styleLbl>
  <dgm:styleLbl name="alignNode1">
    <dgm:fillClrLst>
      <a:schemeClr val="accent6">
        <a:alpha val="90000"/>
      </a:schemeClr>
      <a:schemeClr val="accent6">
        <a:alpha val="50000"/>
      </a:schemeClr>
    </dgm:fillClrLst>
    <dgm:linClrLst>
      <a:schemeClr val="accent6">
        <a:alpha val="90000"/>
      </a:schemeClr>
      <a:schemeClr val="accent6">
        <a:alpha val="50000"/>
      </a:schemeClr>
    </dgm:linClrLst>
    <dgm:effectClrLst/>
    <dgm:txLinClrLst/>
    <dgm:txFillClrLst/>
    <dgm:txEffectClrLst/>
  </dgm:styleLbl>
  <dgm:styleLbl name="node1">
    <dgm:fillClrLst>
      <a:schemeClr val="accent6">
        <a:alpha val="90000"/>
      </a:schemeClr>
      <a:schemeClr val="accent6">
        <a:alpha val="50000"/>
      </a:schemeClr>
    </dgm:fillClrLst>
    <dgm:linClrLst meth="repeat">
      <a:schemeClr val="lt1"/>
    </dgm:linClrLst>
    <dgm:effectClrLst/>
    <dgm:txLinClrLst/>
    <dgm:txFillClrLst/>
    <dgm:txEffectClrLst/>
  </dgm:styleLbl>
  <dgm:styleLbl name="lnNode1">
    <dgm:fillClrLst>
      <a:schemeClr val="accent6">
        <a:shade val="90000"/>
      </a:schemeClr>
      <a:schemeClr val="accent6">
        <a:tint val="50000"/>
        <a:alpha val="50000"/>
      </a:schemeClr>
    </dgm:fillClrLst>
    <dgm:linClrLst meth="repeat">
      <a:schemeClr val="lt1"/>
    </dgm:linClrLst>
    <dgm:effectClrLst/>
    <dgm:txLinClrLst/>
    <dgm:txFillClrLst/>
    <dgm:txEffectClrLst/>
  </dgm:styleLbl>
  <dgm:styleLbl name="vennNode1">
    <dgm:fillClrLst>
      <a:schemeClr val="accent6">
        <a:shade val="80000"/>
        <a:alpha val="50000"/>
      </a:schemeClr>
      <a:schemeClr val="accent6">
        <a:alpha val="80000"/>
      </a:schemeClr>
    </dgm:fillClrLst>
    <dgm:linClrLst meth="repeat">
      <a:schemeClr val="lt1"/>
    </dgm:linClrLst>
    <dgm:effectClrLst/>
    <dgm:txLinClrLst/>
    <dgm:txFillClrLst/>
    <dgm:txEffectClrLst/>
  </dgm:styleLbl>
  <dgm:styleLbl name="node2">
    <dgm:fillClrLst>
      <a:schemeClr val="accent6">
        <a:alpha val="70000"/>
      </a:schemeClr>
    </dgm:fillClrLst>
    <dgm:linClrLst meth="repeat">
      <a:schemeClr val="lt1"/>
    </dgm:linClrLst>
    <dgm:effectClrLst/>
    <dgm:txLinClrLst/>
    <dgm:txFillClrLst/>
    <dgm:txEffectClrLst/>
  </dgm:styleLbl>
  <dgm:styleLbl name="node3">
    <dgm:fillClrLst>
      <a:schemeClr val="accent6">
        <a:alpha val="50000"/>
      </a:schemeClr>
    </dgm:fillClrLst>
    <dgm:linClrLst meth="repeat">
      <a:schemeClr val="lt1"/>
    </dgm:linClrLst>
    <dgm:effectClrLst/>
    <dgm:txLinClrLst/>
    <dgm:txFillClrLst/>
    <dgm:txEffectClrLst/>
  </dgm:styleLbl>
  <dgm:styleLbl name="node4">
    <dgm:fillClrLst>
      <a:schemeClr val="accent6">
        <a:alpha val="30000"/>
      </a:schemeClr>
    </dgm:fillClrLst>
    <dgm:linClrLst meth="repeat">
      <a:schemeClr val="lt1"/>
    </dgm:linClrLst>
    <dgm:effectClrLst/>
    <dgm:txLinClrLst/>
    <dgm:txFillClrLst/>
    <dgm:txEffectClrLst/>
  </dgm:styleLbl>
  <dgm:styleLbl name="fgImgPlace1">
    <dgm:fillClrLst>
      <a:schemeClr val="accent6">
        <a:tint val="50000"/>
        <a:alpha val="90000"/>
      </a:schemeClr>
      <a:schemeClr val="accent6">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dgm:txEffectClrLst/>
  </dgm:styleLbl>
  <dgm:styleLbl name="fgSibTrans2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dgm:txEffectClrLst/>
  </dgm:styleLbl>
  <dgm:styleLbl name="bgSibTrans2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dgm:txEffectClrLst/>
  </dgm:styleLbl>
  <dgm:styleLbl name="sibTrans1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accent6">
        <a:alpha val="90000"/>
      </a:schemeClr>
    </dgm:fillClrLst>
    <dgm:linClrLst meth="repeat">
      <a:schemeClr val="lt1"/>
    </dgm:linClrLst>
    <dgm:effectClrLst/>
    <dgm:txLinClrLst/>
    <dgm:txFillClrLst/>
    <dgm:txEffectClrLst/>
  </dgm:styleLbl>
  <dgm:styleLbl name="asst1">
    <dgm:fillClrLst meth="repeat">
      <a:schemeClr val="accent6">
        <a:alpha val="90000"/>
      </a:schemeClr>
    </dgm:fillClrLst>
    <dgm:linClrLst meth="repeat">
      <a:schemeClr val="lt1"/>
    </dgm:linClrLst>
    <dgm:effectClrLst/>
    <dgm:txLinClrLst/>
    <dgm:txFillClrLst/>
    <dgm:txEffectClrLst/>
  </dgm:styleLbl>
  <dgm:styleLbl name="asst2">
    <dgm:fillClrLst>
      <a:schemeClr val="accent6">
        <a:alpha val="90000"/>
      </a:schemeClr>
    </dgm:fillClrLst>
    <dgm:linClrLst meth="repeat">
      <a:schemeClr val="lt1"/>
    </dgm:linClrLst>
    <dgm:effectClrLst/>
    <dgm:txLinClrLst/>
    <dgm:txFillClrLst/>
    <dgm:txEffectClrLst/>
  </dgm:styleLbl>
  <dgm:styleLbl name="asst3">
    <dgm:fillClrLst>
      <a:schemeClr val="accent6">
        <a:alpha val="70000"/>
      </a:schemeClr>
    </dgm:fillClrLst>
    <dgm:linClrLst meth="repeat">
      <a:schemeClr val="lt1"/>
    </dgm:linClrLst>
    <dgm:effectClrLst/>
    <dgm:txLinClrLst/>
    <dgm:txFillClrLst/>
    <dgm:txEffectClrLst/>
  </dgm:styleLbl>
  <dgm:styleLbl name="asst4">
    <dgm:fillClrLst>
      <a:schemeClr val="accent6">
        <a:alpha val="50000"/>
      </a:schemeClr>
    </dgm:fillClrLst>
    <dgm:linClrLst meth="repeat">
      <a:schemeClr val="lt1"/>
    </dgm:linClrLst>
    <dgm:effectClrLst/>
    <dgm:txLinClrLst/>
    <dgm:txFillClrLst/>
    <dgm:txEffectClrLst/>
  </dgm:styleLbl>
  <dgm:styleLbl name="parChTrans2D1">
    <dgm:fillClrLst meth="repeat">
      <a:schemeClr val="accent6">
        <a:shade val="80000"/>
      </a:schemeClr>
    </dgm:fillClrLst>
    <dgm:linClrLst meth="repeat">
      <a:schemeClr val="accent6">
        <a:shade val="80000"/>
      </a:schemeClr>
    </dgm:linClrLst>
    <dgm:effectClrLst/>
    <dgm:txLinClrLst/>
    <dgm:txFillClrLst/>
    <dgm:txEffectClrLst/>
  </dgm:styleLbl>
  <dgm:styleLbl name="parChTrans2D2">
    <dgm:fillClrLst meth="repeat">
      <a:schemeClr val="accent6">
        <a:tint val="90000"/>
      </a:schemeClr>
    </dgm:fillClrLst>
    <dgm:linClrLst meth="repeat">
      <a:schemeClr val="accent6">
        <a:tint val="90000"/>
      </a:schemeClr>
    </dgm:linClrLst>
    <dgm:effectClrLst/>
    <dgm:txLinClrLst/>
    <dgm:txFillClrLst/>
    <dgm:txEffectClrLst/>
  </dgm:styleLbl>
  <dgm:styleLbl name="parChTrans2D3">
    <dgm:fillClrLst meth="repeat">
      <a:schemeClr val="accent6">
        <a:tint val="70000"/>
      </a:schemeClr>
    </dgm:fillClrLst>
    <dgm:linClrLst meth="repeat">
      <a:schemeClr val="accent6">
        <a:tint val="70000"/>
      </a:schemeClr>
    </dgm:linClrLst>
    <dgm:effectClrLst/>
    <dgm:txLinClrLst/>
    <dgm:txFillClrLst/>
    <dgm:txEffectClrLst/>
  </dgm:styleLbl>
  <dgm:styleLbl name="parChTrans2D4">
    <dgm:fillClrLst meth="repeat">
      <a:schemeClr val="accent6">
        <a:tint val="50000"/>
      </a:schemeClr>
    </dgm:fillClrLst>
    <dgm:linClrLst meth="repeat">
      <a:schemeClr val="accent6">
        <a:tint val="50000"/>
      </a:schemeClr>
    </dgm:linClrLst>
    <dgm:effectClrLst/>
    <dgm:txLinClrLst/>
    <dgm:txFillClrLst meth="repeat">
      <a:schemeClr val="dk1"/>
    </dgm:txFillClrLst>
    <dgm:txEffectClrLst/>
  </dgm:styleLbl>
  <dgm:styleLbl name="parChTrans1D1">
    <dgm:fillClrLst meth="repeat">
      <a:schemeClr val="accent6">
        <a:shade val="80000"/>
      </a:schemeClr>
    </dgm:fillClrLst>
    <dgm:linClrLst meth="repeat">
      <a:schemeClr val="accent6">
        <a:shade val="80000"/>
      </a:schemeClr>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a:tint val="90000"/>
      </a:schemeClr>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6">
        <a:tint val="70000"/>
      </a:schemeClr>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6">
        <a:alpha val="90000"/>
      </a:schemeClr>
      <a:schemeClr val="accent6">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a:schemeClr val="accent6">
        <a:alpha val="90000"/>
        <a:tint val="40000"/>
      </a:schemeClr>
      <a:schemeClr val="accent6">
        <a:alpha val="5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a:tint val="50000"/>
      </a:schemeClr>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6">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AFDA64D-B89C-45DE-AA31-0997F0666F78}" type="doc">
      <dgm:prSet loTypeId="urn:microsoft.com/office/officeart/2005/8/layout/vList3" loCatId="list" qsTypeId="urn:microsoft.com/office/officeart/2005/8/quickstyle/simple1" qsCatId="simple" csTypeId="urn:microsoft.com/office/officeart/2005/8/colors/accent1_2" csCatId="accent1" phldr="1"/>
      <dgm:spPr/>
    </dgm:pt>
    <dgm:pt modelId="{02D47109-7047-4249-89BE-C988F458691A}">
      <dgm:prSet phldrT="[Tekst]"/>
      <dgm:spPr/>
      <dgm:t>
        <a:bodyPr/>
        <a:lstStyle/>
        <a:p>
          <a:r>
            <a:rPr lang="da-DK" dirty="0"/>
            <a:t>Planlæg introduktionsmøde til elementer i Toptunet uddannelsesmiljø med hjemmeplejeleder/center leder. Formål er ledelsesopbakning til indsatsen og udarbejdelse af plan for implementering og </a:t>
          </a:r>
          <a:r>
            <a:rPr lang="da-DK" b="1" dirty="0"/>
            <a:t>forankring</a:t>
          </a:r>
          <a:r>
            <a:rPr lang="da-DK" dirty="0"/>
            <a:t>.  </a:t>
          </a:r>
        </a:p>
      </dgm:t>
    </dgm:pt>
    <dgm:pt modelId="{E88465AC-84E5-4958-A52D-3D9E4ACDF1FE}" type="parTrans" cxnId="{B9069397-E38B-4DE6-B2E3-192767C7E609}">
      <dgm:prSet/>
      <dgm:spPr/>
      <dgm:t>
        <a:bodyPr/>
        <a:lstStyle/>
        <a:p>
          <a:endParaRPr lang="da-DK"/>
        </a:p>
      </dgm:t>
    </dgm:pt>
    <dgm:pt modelId="{C46F6F00-021D-43F5-9945-4F1F8707E143}" type="sibTrans" cxnId="{B9069397-E38B-4DE6-B2E3-192767C7E609}">
      <dgm:prSet/>
      <dgm:spPr/>
      <dgm:t>
        <a:bodyPr/>
        <a:lstStyle/>
        <a:p>
          <a:endParaRPr lang="da-DK"/>
        </a:p>
      </dgm:t>
    </dgm:pt>
    <dgm:pt modelId="{80D80E8C-B1D8-4F57-86E7-1AE021155E38}">
      <dgm:prSet phldrT="[Tekst]"/>
      <dgm:spPr/>
      <dgm:t>
        <a:bodyPr/>
        <a:lstStyle/>
        <a:p>
          <a:r>
            <a:rPr lang="da-DK" dirty="0"/>
            <a:t>Planlæg individuelt introduktionsmøde til elementer i Toptunet uddannelsesmiljø med hhv. </a:t>
          </a:r>
          <a:r>
            <a:rPr lang="da-DK" b="1" dirty="0"/>
            <a:t>elevkoordinator og praktikvejledere.</a:t>
          </a:r>
          <a:r>
            <a:rPr lang="da-DK" dirty="0"/>
            <a:t>  Formål er forståelse af mål for indsatsen samt introduktion og forståelse for anvendelsen af redskaber i Standarden. </a:t>
          </a:r>
        </a:p>
      </dgm:t>
    </dgm:pt>
    <dgm:pt modelId="{3CEC1627-8D0A-4243-94C8-0EE43228C2F4}" type="parTrans" cxnId="{2D9C6A50-F142-436F-B170-964A31EBA7AC}">
      <dgm:prSet/>
      <dgm:spPr/>
      <dgm:t>
        <a:bodyPr/>
        <a:lstStyle/>
        <a:p>
          <a:endParaRPr lang="da-DK"/>
        </a:p>
      </dgm:t>
    </dgm:pt>
    <dgm:pt modelId="{12375E87-C491-415B-B5C1-60D421D2E828}" type="sibTrans" cxnId="{2D9C6A50-F142-436F-B170-964A31EBA7AC}">
      <dgm:prSet/>
      <dgm:spPr/>
      <dgm:t>
        <a:bodyPr/>
        <a:lstStyle/>
        <a:p>
          <a:endParaRPr lang="da-DK"/>
        </a:p>
      </dgm:t>
    </dgm:pt>
    <dgm:pt modelId="{B9A7AC4E-31FF-48FC-8D47-23B8E3A65BB3}">
      <dgm:prSet phldrT="[Tekst]"/>
      <dgm:spPr/>
      <dgm:t>
        <a:bodyPr/>
        <a:lstStyle/>
        <a:p>
          <a:r>
            <a:rPr lang="da-DK" dirty="0"/>
            <a:t>Planlæg og afhold tre personaleprocesser omkring kulturforandring (De fem principper og forståelse for standarden). Formålet er at starte en kulturforandring i personalegruppen henimod den lærende institution. </a:t>
          </a:r>
        </a:p>
      </dgm:t>
    </dgm:pt>
    <dgm:pt modelId="{4BB03118-7F92-45F5-8C21-8121D9B718C7}" type="parTrans" cxnId="{CE0DCFC7-F75F-4176-92D2-2B26C12D999E}">
      <dgm:prSet/>
      <dgm:spPr/>
      <dgm:t>
        <a:bodyPr/>
        <a:lstStyle/>
        <a:p>
          <a:endParaRPr lang="da-DK"/>
        </a:p>
      </dgm:t>
    </dgm:pt>
    <dgm:pt modelId="{2D37AD7C-C871-4661-8B90-546DB7E3362D}" type="sibTrans" cxnId="{CE0DCFC7-F75F-4176-92D2-2B26C12D999E}">
      <dgm:prSet/>
      <dgm:spPr/>
      <dgm:t>
        <a:bodyPr/>
        <a:lstStyle/>
        <a:p>
          <a:endParaRPr lang="da-DK"/>
        </a:p>
      </dgm:t>
    </dgm:pt>
    <dgm:pt modelId="{56869A5C-23CE-4AD3-A324-C816CEF83F92}">
      <dgm:prSet phldrT="[Tekst]"/>
      <dgm:spPr/>
      <dgm:t>
        <a:bodyPr/>
        <a:lstStyle/>
        <a:p>
          <a:r>
            <a:rPr lang="da-DK" dirty="0"/>
            <a:t>Hold fast og gennemfør. Insister på </a:t>
          </a:r>
          <a:r>
            <a:rPr lang="da-DK" b="1" dirty="0"/>
            <a:t>forankring</a:t>
          </a:r>
          <a:r>
            <a:rPr lang="da-DK" dirty="0"/>
            <a:t> </a:t>
          </a:r>
        </a:p>
      </dgm:t>
    </dgm:pt>
    <dgm:pt modelId="{0B834DA5-4FAB-4D05-8EDC-007E830033E6}" type="parTrans" cxnId="{B1B93207-9696-402B-901B-3C12FB29D0A8}">
      <dgm:prSet/>
      <dgm:spPr/>
      <dgm:t>
        <a:bodyPr/>
        <a:lstStyle/>
        <a:p>
          <a:endParaRPr lang="da-DK"/>
        </a:p>
      </dgm:t>
    </dgm:pt>
    <dgm:pt modelId="{3FF8F83B-F7DE-40E8-AB10-CEBC06AF1CC2}" type="sibTrans" cxnId="{B1B93207-9696-402B-901B-3C12FB29D0A8}">
      <dgm:prSet/>
      <dgm:spPr/>
      <dgm:t>
        <a:bodyPr/>
        <a:lstStyle/>
        <a:p>
          <a:endParaRPr lang="da-DK"/>
        </a:p>
      </dgm:t>
    </dgm:pt>
    <dgm:pt modelId="{78BC2EF3-1870-4714-900D-18E6152B68BB}" type="pres">
      <dgm:prSet presAssocID="{2AFDA64D-B89C-45DE-AA31-0997F0666F78}" presName="linearFlow" presStyleCnt="0">
        <dgm:presLayoutVars>
          <dgm:dir/>
          <dgm:resizeHandles val="exact"/>
        </dgm:presLayoutVars>
      </dgm:prSet>
      <dgm:spPr/>
    </dgm:pt>
    <dgm:pt modelId="{17D5B62C-0015-4427-877E-23F8236D1BEE}" type="pres">
      <dgm:prSet presAssocID="{02D47109-7047-4249-89BE-C988F458691A}" presName="composite" presStyleCnt="0"/>
      <dgm:spPr/>
    </dgm:pt>
    <dgm:pt modelId="{CE707A0C-E88B-427A-85DE-5F49930FCD5B}" type="pres">
      <dgm:prSet presAssocID="{02D47109-7047-4249-89BE-C988F458691A}" presName="imgShp" presStyleLbl="fgImgPlace1" presStyleIdx="0" presStyleCnt="4"/>
      <dgm:spPr>
        <a:blipFill rotWithShape="1">
          <a:blip xmlns:r="http://schemas.openxmlformats.org/officeDocument/2006/relationships" r:embed="rId1"/>
          <a:srcRect/>
          <a:stretch>
            <a:fillRect l="-8000" r="-8000"/>
          </a:stretch>
        </a:blipFill>
      </dgm:spPr>
    </dgm:pt>
    <dgm:pt modelId="{71074DD8-0F0A-400B-A490-2A92FDD03863}" type="pres">
      <dgm:prSet presAssocID="{02D47109-7047-4249-89BE-C988F458691A}" presName="txShp" presStyleLbl="node1" presStyleIdx="0" presStyleCnt="4">
        <dgm:presLayoutVars>
          <dgm:bulletEnabled val="1"/>
        </dgm:presLayoutVars>
      </dgm:prSet>
      <dgm:spPr/>
    </dgm:pt>
    <dgm:pt modelId="{E3933A1B-1A02-4F4C-A0CC-090D36757C70}" type="pres">
      <dgm:prSet presAssocID="{C46F6F00-021D-43F5-9945-4F1F8707E143}" presName="spacing" presStyleCnt="0"/>
      <dgm:spPr/>
    </dgm:pt>
    <dgm:pt modelId="{58501CC6-DCBE-40F8-B34B-24EBAEFBFC6E}" type="pres">
      <dgm:prSet presAssocID="{80D80E8C-B1D8-4F57-86E7-1AE021155E38}" presName="composite" presStyleCnt="0"/>
      <dgm:spPr/>
    </dgm:pt>
    <dgm:pt modelId="{3B11B8F6-433F-47D9-A089-4DE23AF54C38}" type="pres">
      <dgm:prSet presAssocID="{80D80E8C-B1D8-4F57-86E7-1AE021155E38}" presName="imgShp" presStyleLbl="fgImgPlace1" presStyleIdx="1" presStyleCnt="4"/>
      <dgm:spPr>
        <a:blipFill rotWithShape="1">
          <a:blip xmlns:r="http://schemas.openxmlformats.org/officeDocument/2006/relationships" r:embed="rId2"/>
          <a:srcRect/>
          <a:stretch>
            <a:fillRect l="-6000" r="-6000"/>
          </a:stretch>
        </a:blipFill>
      </dgm:spPr>
    </dgm:pt>
    <dgm:pt modelId="{0609CB32-8AD7-4D24-AECB-3C756149D506}" type="pres">
      <dgm:prSet presAssocID="{80D80E8C-B1D8-4F57-86E7-1AE021155E38}" presName="txShp" presStyleLbl="node1" presStyleIdx="1" presStyleCnt="4">
        <dgm:presLayoutVars>
          <dgm:bulletEnabled val="1"/>
        </dgm:presLayoutVars>
      </dgm:prSet>
      <dgm:spPr/>
    </dgm:pt>
    <dgm:pt modelId="{C61BA1E9-1E49-4F3D-A16F-C113E56A4050}" type="pres">
      <dgm:prSet presAssocID="{12375E87-C491-415B-B5C1-60D421D2E828}" presName="spacing" presStyleCnt="0"/>
      <dgm:spPr/>
    </dgm:pt>
    <dgm:pt modelId="{3F9EDA62-6E98-419A-AA28-34CDEC6FD279}" type="pres">
      <dgm:prSet presAssocID="{B9A7AC4E-31FF-48FC-8D47-23B8E3A65BB3}" presName="composite" presStyleCnt="0"/>
      <dgm:spPr/>
    </dgm:pt>
    <dgm:pt modelId="{66417C03-F51A-4B16-96F4-D9F926C10472}" type="pres">
      <dgm:prSet presAssocID="{B9A7AC4E-31FF-48FC-8D47-23B8E3A65BB3}" presName="imgShp" presStyleLbl="fgImgPlace1" presStyleIdx="2" presStyleCnt="4"/>
      <dgm:spPr>
        <a:blipFill rotWithShape="1">
          <a:blip xmlns:r="http://schemas.openxmlformats.org/officeDocument/2006/relationships" r:embed="rId3"/>
          <a:srcRect/>
          <a:stretch>
            <a:fillRect t="-4000" b="-4000"/>
          </a:stretch>
        </a:blipFill>
      </dgm:spPr>
    </dgm:pt>
    <dgm:pt modelId="{B6899584-34F2-4E71-92C9-2A7BB12EC304}" type="pres">
      <dgm:prSet presAssocID="{B9A7AC4E-31FF-48FC-8D47-23B8E3A65BB3}" presName="txShp" presStyleLbl="node1" presStyleIdx="2" presStyleCnt="4">
        <dgm:presLayoutVars>
          <dgm:bulletEnabled val="1"/>
        </dgm:presLayoutVars>
      </dgm:prSet>
      <dgm:spPr/>
    </dgm:pt>
    <dgm:pt modelId="{2996E499-A192-46A5-BC07-C2D731911E40}" type="pres">
      <dgm:prSet presAssocID="{2D37AD7C-C871-4661-8B90-546DB7E3362D}" presName="spacing" presStyleCnt="0"/>
      <dgm:spPr/>
    </dgm:pt>
    <dgm:pt modelId="{97FE32A4-2AAC-4114-8A65-2ADFCEC6C882}" type="pres">
      <dgm:prSet presAssocID="{56869A5C-23CE-4AD3-A324-C816CEF83F92}" presName="composite" presStyleCnt="0"/>
      <dgm:spPr/>
    </dgm:pt>
    <dgm:pt modelId="{B4C30843-3103-45DE-8A76-A15E94A15D37}" type="pres">
      <dgm:prSet presAssocID="{56869A5C-23CE-4AD3-A324-C816CEF83F92}" presName="imgShp" presStyleLbl="fgImgPlace1" presStyleIdx="3" presStyleCnt="4"/>
      <dgm:spPr>
        <a:blipFill rotWithShape="1">
          <a:blip xmlns:r="http://schemas.openxmlformats.org/officeDocument/2006/relationships" r:embed="rId4"/>
          <a:srcRect/>
          <a:stretch>
            <a:fillRect l="-15000" r="-15000"/>
          </a:stretch>
        </a:blipFill>
      </dgm:spPr>
    </dgm:pt>
    <dgm:pt modelId="{60211012-D8E6-4BB0-BDD9-61B0968A58C6}" type="pres">
      <dgm:prSet presAssocID="{56869A5C-23CE-4AD3-A324-C816CEF83F92}" presName="txShp" presStyleLbl="node1" presStyleIdx="3" presStyleCnt="4">
        <dgm:presLayoutVars>
          <dgm:bulletEnabled val="1"/>
        </dgm:presLayoutVars>
      </dgm:prSet>
      <dgm:spPr/>
    </dgm:pt>
  </dgm:ptLst>
  <dgm:cxnLst>
    <dgm:cxn modelId="{B1B93207-9696-402B-901B-3C12FB29D0A8}" srcId="{2AFDA64D-B89C-45DE-AA31-0997F0666F78}" destId="{56869A5C-23CE-4AD3-A324-C816CEF83F92}" srcOrd="3" destOrd="0" parTransId="{0B834DA5-4FAB-4D05-8EDC-007E830033E6}" sibTransId="{3FF8F83B-F7DE-40E8-AB10-CEBC06AF1CC2}"/>
    <dgm:cxn modelId="{5B64B021-A1BD-4B61-A652-2E07F7B4C26C}" type="presOf" srcId="{02D47109-7047-4249-89BE-C988F458691A}" destId="{71074DD8-0F0A-400B-A490-2A92FDD03863}" srcOrd="0" destOrd="0" presId="urn:microsoft.com/office/officeart/2005/8/layout/vList3"/>
    <dgm:cxn modelId="{B29F6947-59D2-4A66-8092-4DF023E6B39A}" type="presOf" srcId="{2AFDA64D-B89C-45DE-AA31-0997F0666F78}" destId="{78BC2EF3-1870-4714-900D-18E6152B68BB}" srcOrd="0" destOrd="0" presId="urn:microsoft.com/office/officeart/2005/8/layout/vList3"/>
    <dgm:cxn modelId="{2D9C6A50-F142-436F-B170-964A31EBA7AC}" srcId="{2AFDA64D-B89C-45DE-AA31-0997F0666F78}" destId="{80D80E8C-B1D8-4F57-86E7-1AE021155E38}" srcOrd="1" destOrd="0" parTransId="{3CEC1627-8D0A-4243-94C8-0EE43228C2F4}" sibTransId="{12375E87-C491-415B-B5C1-60D421D2E828}"/>
    <dgm:cxn modelId="{6F334B55-DDC4-4C6E-A1E4-E72258E7403E}" type="presOf" srcId="{B9A7AC4E-31FF-48FC-8D47-23B8E3A65BB3}" destId="{B6899584-34F2-4E71-92C9-2A7BB12EC304}" srcOrd="0" destOrd="0" presId="urn:microsoft.com/office/officeart/2005/8/layout/vList3"/>
    <dgm:cxn modelId="{8431158E-9335-4ABA-874E-001FB24BEA9C}" type="presOf" srcId="{80D80E8C-B1D8-4F57-86E7-1AE021155E38}" destId="{0609CB32-8AD7-4D24-AECB-3C756149D506}" srcOrd="0" destOrd="0" presId="urn:microsoft.com/office/officeart/2005/8/layout/vList3"/>
    <dgm:cxn modelId="{B9069397-E38B-4DE6-B2E3-192767C7E609}" srcId="{2AFDA64D-B89C-45DE-AA31-0997F0666F78}" destId="{02D47109-7047-4249-89BE-C988F458691A}" srcOrd="0" destOrd="0" parTransId="{E88465AC-84E5-4958-A52D-3D9E4ACDF1FE}" sibTransId="{C46F6F00-021D-43F5-9945-4F1F8707E143}"/>
    <dgm:cxn modelId="{77F515BF-B7EE-4FE2-AE01-6C8FE19C2A96}" type="presOf" srcId="{56869A5C-23CE-4AD3-A324-C816CEF83F92}" destId="{60211012-D8E6-4BB0-BDD9-61B0968A58C6}" srcOrd="0" destOrd="0" presId="urn:microsoft.com/office/officeart/2005/8/layout/vList3"/>
    <dgm:cxn modelId="{CE0DCFC7-F75F-4176-92D2-2B26C12D999E}" srcId="{2AFDA64D-B89C-45DE-AA31-0997F0666F78}" destId="{B9A7AC4E-31FF-48FC-8D47-23B8E3A65BB3}" srcOrd="2" destOrd="0" parTransId="{4BB03118-7F92-45F5-8C21-8121D9B718C7}" sibTransId="{2D37AD7C-C871-4661-8B90-546DB7E3362D}"/>
    <dgm:cxn modelId="{052E457C-115D-46D0-B66E-93729412D3CB}" type="presParOf" srcId="{78BC2EF3-1870-4714-900D-18E6152B68BB}" destId="{17D5B62C-0015-4427-877E-23F8236D1BEE}" srcOrd="0" destOrd="0" presId="urn:microsoft.com/office/officeart/2005/8/layout/vList3"/>
    <dgm:cxn modelId="{94233FEC-1B80-43C8-BB94-C271B14C8CA6}" type="presParOf" srcId="{17D5B62C-0015-4427-877E-23F8236D1BEE}" destId="{CE707A0C-E88B-427A-85DE-5F49930FCD5B}" srcOrd="0" destOrd="0" presId="urn:microsoft.com/office/officeart/2005/8/layout/vList3"/>
    <dgm:cxn modelId="{CD63F079-3BE6-4F4A-AF2E-67803BB97A03}" type="presParOf" srcId="{17D5B62C-0015-4427-877E-23F8236D1BEE}" destId="{71074DD8-0F0A-400B-A490-2A92FDD03863}" srcOrd="1" destOrd="0" presId="urn:microsoft.com/office/officeart/2005/8/layout/vList3"/>
    <dgm:cxn modelId="{6FDE1853-978A-426C-A320-6D2F5F052787}" type="presParOf" srcId="{78BC2EF3-1870-4714-900D-18E6152B68BB}" destId="{E3933A1B-1A02-4F4C-A0CC-090D36757C70}" srcOrd="1" destOrd="0" presId="urn:microsoft.com/office/officeart/2005/8/layout/vList3"/>
    <dgm:cxn modelId="{99EE570C-EBBC-4922-ABE0-9AFF82B0014A}" type="presParOf" srcId="{78BC2EF3-1870-4714-900D-18E6152B68BB}" destId="{58501CC6-DCBE-40F8-B34B-24EBAEFBFC6E}" srcOrd="2" destOrd="0" presId="urn:microsoft.com/office/officeart/2005/8/layout/vList3"/>
    <dgm:cxn modelId="{654BF19F-75F1-49A6-B478-DFF6ECE0366A}" type="presParOf" srcId="{58501CC6-DCBE-40F8-B34B-24EBAEFBFC6E}" destId="{3B11B8F6-433F-47D9-A089-4DE23AF54C38}" srcOrd="0" destOrd="0" presId="urn:microsoft.com/office/officeart/2005/8/layout/vList3"/>
    <dgm:cxn modelId="{804362EA-1440-4317-A0E4-CA4F18D33F61}" type="presParOf" srcId="{58501CC6-DCBE-40F8-B34B-24EBAEFBFC6E}" destId="{0609CB32-8AD7-4D24-AECB-3C756149D506}" srcOrd="1" destOrd="0" presId="urn:microsoft.com/office/officeart/2005/8/layout/vList3"/>
    <dgm:cxn modelId="{BC5BC092-F45D-4FF0-B07F-6CE5854B9304}" type="presParOf" srcId="{78BC2EF3-1870-4714-900D-18E6152B68BB}" destId="{C61BA1E9-1E49-4F3D-A16F-C113E56A4050}" srcOrd="3" destOrd="0" presId="urn:microsoft.com/office/officeart/2005/8/layout/vList3"/>
    <dgm:cxn modelId="{157A7449-84AD-4F74-868D-80554770C8F6}" type="presParOf" srcId="{78BC2EF3-1870-4714-900D-18E6152B68BB}" destId="{3F9EDA62-6E98-419A-AA28-34CDEC6FD279}" srcOrd="4" destOrd="0" presId="urn:microsoft.com/office/officeart/2005/8/layout/vList3"/>
    <dgm:cxn modelId="{83A23DE3-7292-43BD-9E5D-D99A0AE8B59A}" type="presParOf" srcId="{3F9EDA62-6E98-419A-AA28-34CDEC6FD279}" destId="{66417C03-F51A-4B16-96F4-D9F926C10472}" srcOrd="0" destOrd="0" presId="urn:microsoft.com/office/officeart/2005/8/layout/vList3"/>
    <dgm:cxn modelId="{4E9342FF-B3E4-46B9-AEBC-176DC429EF95}" type="presParOf" srcId="{3F9EDA62-6E98-419A-AA28-34CDEC6FD279}" destId="{B6899584-34F2-4E71-92C9-2A7BB12EC304}" srcOrd="1" destOrd="0" presId="urn:microsoft.com/office/officeart/2005/8/layout/vList3"/>
    <dgm:cxn modelId="{A0F8B746-07A2-4970-80FA-2474C3CED4A5}" type="presParOf" srcId="{78BC2EF3-1870-4714-900D-18E6152B68BB}" destId="{2996E499-A192-46A5-BC07-C2D731911E40}" srcOrd="5" destOrd="0" presId="urn:microsoft.com/office/officeart/2005/8/layout/vList3"/>
    <dgm:cxn modelId="{C65C7091-9863-48B8-9293-E14AB3856BE6}" type="presParOf" srcId="{78BC2EF3-1870-4714-900D-18E6152B68BB}" destId="{97FE32A4-2AAC-4114-8A65-2ADFCEC6C882}" srcOrd="6" destOrd="0" presId="urn:microsoft.com/office/officeart/2005/8/layout/vList3"/>
    <dgm:cxn modelId="{21F98377-2C73-483F-A49F-A190372CEC89}" type="presParOf" srcId="{97FE32A4-2AAC-4114-8A65-2ADFCEC6C882}" destId="{B4C30843-3103-45DE-8A76-A15E94A15D37}" srcOrd="0" destOrd="0" presId="urn:microsoft.com/office/officeart/2005/8/layout/vList3"/>
    <dgm:cxn modelId="{0FB1B0CD-ABBE-4C85-AA6C-132F44A182B6}" type="presParOf" srcId="{97FE32A4-2AAC-4114-8A65-2ADFCEC6C882}" destId="{60211012-D8E6-4BB0-BDD9-61B0968A58C6}" srcOrd="1" destOrd="0" presId="urn:microsoft.com/office/officeart/2005/8/layout/vList3"/>
  </dgm:cxnLst>
  <dgm:bg/>
  <dgm:whole/>
  <dgm:extLst>
    <a:ext uri="http://schemas.microsoft.com/office/drawing/2008/diagram">
      <dsp:dataModelExt xmlns:dsp="http://schemas.microsoft.com/office/drawing/2008/diagram" relId="rId9"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20DC82D2-94D3-4F7F-BD03-D6D227154E67}"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da-DK"/>
        </a:p>
      </dgm:t>
    </dgm:pt>
    <dgm:pt modelId="{6BBF4621-3F0F-49B9-9866-B0FB2E0B37C9}">
      <dgm:prSet phldrT="[Tekst]" custT="1"/>
      <dgm:spPr/>
      <dgm:t>
        <a:bodyPr/>
        <a:lstStyle/>
        <a:p>
          <a:r>
            <a:rPr lang="da-DK" sz="1400" dirty="0">
              <a:latin typeface="Arial" panose="020B0604020202020204" pitchFamily="34" charset="0"/>
              <a:cs typeface="Arial" panose="020B0604020202020204" pitchFamily="34" charset="0"/>
            </a:rPr>
            <a:t>Eksempler på mulige forankringstiltag/drift af </a:t>
          </a:r>
          <a:r>
            <a:rPr lang="da-DK" sz="1400" dirty="0" err="1">
              <a:latin typeface="Arial" panose="020B0604020202020204" pitchFamily="34" charset="0"/>
              <a:cs typeface="Arial" panose="020B0604020202020204" pitchFamily="34" charset="0"/>
            </a:rPr>
            <a:t>kulturarbejdet</a:t>
          </a:r>
          <a:endParaRPr lang="da-DK" sz="1400" dirty="0">
            <a:latin typeface="Arial" panose="020B0604020202020204" pitchFamily="34" charset="0"/>
            <a:cs typeface="Arial" panose="020B0604020202020204" pitchFamily="34" charset="0"/>
          </a:endParaRPr>
        </a:p>
      </dgm:t>
    </dgm:pt>
    <dgm:pt modelId="{6057DB56-2D53-4ABC-B4F0-721E8EF8E712}" type="parTrans" cxnId="{85CC3943-2568-4BA9-ABF6-515E6FD14D11}">
      <dgm:prSet/>
      <dgm:spPr/>
      <dgm:t>
        <a:bodyPr/>
        <a:lstStyle/>
        <a:p>
          <a:endParaRPr lang="da-DK"/>
        </a:p>
      </dgm:t>
    </dgm:pt>
    <dgm:pt modelId="{A9372BD4-49E9-44F3-A0A3-44C59955845A}" type="sibTrans" cxnId="{85CC3943-2568-4BA9-ABF6-515E6FD14D11}">
      <dgm:prSet/>
      <dgm:spPr/>
      <dgm:t>
        <a:bodyPr/>
        <a:lstStyle/>
        <a:p>
          <a:endParaRPr lang="da-DK"/>
        </a:p>
      </dgm:t>
    </dgm:pt>
    <dgm:pt modelId="{321F69C5-1DAD-4CBA-9EC8-8099A7918CEA}">
      <dgm:prSet/>
      <dgm:spPr>
        <a:solidFill>
          <a:srgbClr val="FF99FF">
            <a:alpha val="89804"/>
          </a:srgbClr>
        </a:solidFill>
      </dgm:spPr>
      <dgm:t>
        <a:bodyPr/>
        <a:lstStyle/>
        <a:p>
          <a:r>
            <a:rPr lang="da-DK" dirty="0"/>
            <a:t>Udpeg et toptunet uddannelsesudvalg med både medarbejdere, ledelse og ad hoc elever.</a:t>
          </a:r>
        </a:p>
      </dgm:t>
    </dgm:pt>
    <dgm:pt modelId="{018ADDBD-0D74-4293-B367-7E1565A9AC55}" type="parTrans" cxnId="{C49251F0-0AF9-4789-A9B9-0AFE1CF18E06}">
      <dgm:prSet/>
      <dgm:spPr/>
      <dgm:t>
        <a:bodyPr/>
        <a:lstStyle/>
        <a:p>
          <a:endParaRPr lang="da-DK"/>
        </a:p>
      </dgm:t>
    </dgm:pt>
    <dgm:pt modelId="{6C0A219A-A586-4727-A5B1-E6811B7B615D}" type="sibTrans" cxnId="{C49251F0-0AF9-4789-A9B9-0AFE1CF18E06}">
      <dgm:prSet/>
      <dgm:spPr/>
      <dgm:t>
        <a:bodyPr/>
        <a:lstStyle/>
        <a:p>
          <a:endParaRPr lang="da-DK"/>
        </a:p>
      </dgm:t>
    </dgm:pt>
    <dgm:pt modelId="{ED77F7BC-A5F3-4558-8D0E-50CDC3CB211F}">
      <dgm:prSet phldrT="[Tekst]"/>
      <dgm:spPr>
        <a:solidFill>
          <a:srgbClr val="FF99FF">
            <a:alpha val="89804"/>
          </a:srgbClr>
        </a:solidFill>
      </dgm:spPr>
      <dgm:t>
        <a:bodyPr/>
        <a:lstStyle/>
        <a:p>
          <a:r>
            <a:rPr lang="da-DK" dirty="0"/>
            <a:t>Gør toptunet uddannelsesmiljø til fast punkt på dagsorden til hvert 3. personalemøde. Her kan værdier og faglige spørgsmål og viden diskuteres og løses. Hvilke </a:t>
          </a:r>
          <a:r>
            <a:rPr lang="da-DK" dirty="0" err="1"/>
            <a:t>suplerende</a:t>
          </a:r>
          <a:r>
            <a:rPr lang="da-DK" dirty="0"/>
            <a:t> aftaler kan der etableres. </a:t>
          </a:r>
        </a:p>
      </dgm:t>
    </dgm:pt>
    <dgm:pt modelId="{554FEF1C-0074-4817-9622-A95FB53AA397}" type="parTrans" cxnId="{8FDAB769-7C9C-4501-A427-FFFBA12AE734}">
      <dgm:prSet/>
      <dgm:spPr/>
      <dgm:t>
        <a:bodyPr/>
        <a:lstStyle/>
        <a:p>
          <a:endParaRPr lang="da-DK"/>
        </a:p>
      </dgm:t>
    </dgm:pt>
    <dgm:pt modelId="{6F363820-72F6-46C5-BE29-37220D9A2C97}" type="sibTrans" cxnId="{8FDAB769-7C9C-4501-A427-FFFBA12AE734}">
      <dgm:prSet/>
      <dgm:spPr/>
      <dgm:t>
        <a:bodyPr/>
        <a:lstStyle/>
        <a:p>
          <a:endParaRPr lang="da-DK"/>
        </a:p>
      </dgm:t>
    </dgm:pt>
    <dgm:pt modelId="{DCC90ACF-303E-4C86-9A00-33087FDD91A4}">
      <dgm:prSet phldrT="[Tekst]"/>
      <dgm:spPr>
        <a:solidFill>
          <a:srgbClr val="FF99FF">
            <a:alpha val="89804"/>
          </a:srgbClr>
        </a:solidFill>
      </dgm:spPr>
      <dgm:t>
        <a:bodyPr/>
        <a:lstStyle/>
        <a:p>
          <a:r>
            <a:rPr lang="da-DK" dirty="0"/>
            <a:t>Etabler rutiner og arbejdsgange, hvor I arbejder med og deler viden omkring indholdet i elevernes læringsgrupper. </a:t>
          </a:r>
        </a:p>
      </dgm:t>
    </dgm:pt>
    <dgm:pt modelId="{6BFEB8D9-880B-4D2C-8D8D-75F4EE4634D9}" type="parTrans" cxnId="{A77E7166-C61D-4E25-B2CE-36159FE40705}">
      <dgm:prSet/>
      <dgm:spPr/>
      <dgm:t>
        <a:bodyPr/>
        <a:lstStyle/>
        <a:p>
          <a:endParaRPr lang="da-DK"/>
        </a:p>
      </dgm:t>
    </dgm:pt>
    <dgm:pt modelId="{CEA2B33F-CF3D-4D1B-B8FD-E3840F06297D}" type="sibTrans" cxnId="{A77E7166-C61D-4E25-B2CE-36159FE40705}">
      <dgm:prSet/>
      <dgm:spPr/>
      <dgm:t>
        <a:bodyPr/>
        <a:lstStyle/>
        <a:p>
          <a:endParaRPr lang="da-DK"/>
        </a:p>
      </dgm:t>
    </dgm:pt>
    <dgm:pt modelId="{CD6A79ED-BAFF-4117-A8AA-267C0FF8540A}">
      <dgm:prSet phldrT="[Tekst]"/>
      <dgm:spPr>
        <a:solidFill>
          <a:srgbClr val="FF99FF">
            <a:alpha val="89804"/>
          </a:srgbClr>
        </a:solidFill>
      </dgm:spPr>
      <dgm:t>
        <a:bodyPr/>
        <a:lstStyle/>
        <a:p>
          <a:r>
            <a:rPr lang="da-DK" dirty="0"/>
            <a:t>Etabler rutiner og arbejdsgange, hvor I holder hinanden op på de </a:t>
          </a:r>
          <a:r>
            <a:rPr lang="da-DK" dirty="0" err="1"/>
            <a:t>afatler</a:t>
          </a:r>
          <a:r>
            <a:rPr lang="da-DK" dirty="0"/>
            <a:t> der er blevet indgået</a:t>
          </a:r>
        </a:p>
      </dgm:t>
    </dgm:pt>
    <dgm:pt modelId="{FDC13E84-2F51-44EC-829B-BE7394581189}" type="parTrans" cxnId="{BCF1A313-D8DE-4B69-934F-BD322B5F4777}">
      <dgm:prSet/>
      <dgm:spPr/>
      <dgm:t>
        <a:bodyPr/>
        <a:lstStyle/>
        <a:p>
          <a:endParaRPr lang="da-DK"/>
        </a:p>
      </dgm:t>
    </dgm:pt>
    <dgm:pt modelId="{591EB099-7F07-4A4B-A304-65C5A6B3AD7E}" type="sibTrans" cxnId="{BCF1A313-D8DE-4B69-934F-BD322B5F4777}">
      <dgm:prSet/>
      <dgm:spPr/>
      <dgm:t>
        <a:bodyPr/>
        <a:lstStyle/>
        <a:p>
          <a:endParaRPr lang="da-DK"/>
        </a:p>
      </dgm:t>
    </dgm:pt>
    <dgm:pt modelId="{A902D6A5-42F7-4DCD-834D-EFD9442C3846}" type="pres">
      <dgm:prSet presAssocID="{20DC82D2-94D3-4F7F-BD03-D6D227154E67}" presName="linear" presStyleCnt="0">
        <dgm:presLayoutVars>
          <dgm:dir/>
          <dgm:animLvl val="lvl"/>
          <dgm:resizeHandles val="exact"/>
        </dgm:presLayoutVars>
      </dgm:prSet>
      <dgm:spPr/>
    </dgm:pt>
    <dgm:pt modelId="{644945E3-F20F-4426-A845-E8E18B227C5E}" type="pres">
      <dgm:prSet presAssocID="{6BBF4621-3F0F-49B9-9866-B0FB2E0B37C9}" presName="parentLin" presStyleCnt="0"/>
      <dgm:spPr/>
    </dgm:pt>
    <dgm:pt modelId="{47768305-6CFB-4E54-A62C-94D554484F3D}" type="pres">
      <dgm:prSet presAssocID="{6BBF4621-3F0F-49B9-9866-B0FB2E0B37C9}" presName="parentLeftMargin" presStyleLbl="node1" presStyleIdx="0" presStyleCnt="1"/>
      <dgm:spPr/>
    </dgm:pt>
    <dgm:pt modelId="{BA0B6F1F-6000-4043-A6E0-03B728ADEDD8}" type="pres">
      <dgm:prSet presAssocID="{6BBF4621-3F0F-49B9-9866-B0FB2E0B37C9}" presName="parentText" presStyleLbl="node1" presStyleIdx="0" presStyleCnt="1" custScaleX="92081" custScaleY="130022" custLinFactNeighborX="-100000" custLinFactNeighborY="-20107">
        <dgm:presLayoutVars>
          <dgm:chMax val="0"/>
          <dgm:bulletEnabled val="1"/>
        </dgm:presLayoutVars>
      </dgm:prSet>
      <dgm:spPr/>
    </dgm:pt>
    <dgm:pt modelId="{BB6AC695-7585-47B8-A060-D247944270B5}" type="pres">
      <dgm:prSet presAssocID="{6BBF4621-3F0F-49B9-9866-B0FB2E0B37C9}" presName="negativeSpace" presStyleCnt="0"/>
      <dgm:spPr/>
    </dgm:pt>
    <dgm:pt modelId="{B7074B1E-F910-456A-86B6-7A583C0BD83A}" type="pres">
      <dgm:prSet presAssocID="{6BBF4621-3F0F-49B9-9866-B0FB2E0B37C9}" presName="childText" presStyleLbl="conFgAcc1" presStyleIdx="0" presStyleCnt="1" custScaleX="92179" custScaleY="67789" custLinFactNeighborY="79222">
        <dgm:presLayoutVars>
          <dgm:bulletEnabled val="1"/>
        </dgm:presLayoutVars>
      </dgm:prSet>
      <dgm:spPr/>
    </dgm:pt>
  </dgm:ptLst>
  <dgm:cxnLst>
    <dgm:cxn modelId="{BCF1A313-D8DE-4B69-934F-BD322B5F4777}" srcId="{6BBF4621-3F0F-49B9-9866-B0FB2E0B37C9}" destId="{CD6A79ED-BAFF-4117-A8AA-267C0FF8540A}" srcOrd="3" destOrd="0" parTransId="{FDC13E84-2F51-44EC-829B-BE7394581189}" sibTransId="{591EB099-7F07-4A4B-A304-65C5A6B3AD7E}"/>
    <dgm:cxn modelId="{71DE921F-FB84-4819-8553-7CE8F0556FAE}" type="presOf" srcId="{321F69C5-1DAD-4CBA-9EC8-8099A7918CEA}" destId="{B7074B1E-F910-456A-86B6-7A583C0BD83A}" srcOrd="0" destOrd="0" presId="urn:microsoft.com/office/officeart/2005/8/layout/list1"/>
    <dgm:cxn modelId="{A82DD95E-B9E0-4497-BC79-3D839C44265F}" type="presOf" srcId="{6BBF4621-3F0F-49B9-9866-B0FB2E0B37C9}" destId="{BA0B6F1F-6000-4043-A6E0-03B728ADEDD8}" srcOrd="1" destOrd="0" presId="urn:microsoft.com/office/officeart/2005/8/layout/list1"/>
    <dgm:cxn modelId="{DA2F8362-72F7-4F11-AE21-8EF8F37F1DB6}" type="presOf" srcId="{CD6A79ED-BAFF-4117-A8AA-267C0FF8540A}" destId="{B7074B1E-F910-456A-86B6-7A583C0BD83A}" srcOrd="0" destOrd="3" presId="urn:microsoft.com/office/officeart/2005/8/layout/list1"/>
    <dgm:cxn modelId="{85CC3943-2568-4BA9-ABF6-515E6FD14D11}" srcId="{20DC82D2-94D3-4F7F-BD03-D6D227154E67}" destId="{6BBF4621-3F0F-49B9-9866-B0FB2E0B37C9}" srcOrd="0" destOrd="0" parTransId="{6057DB56-2D53-4ABC-B4F0-721E8EF8E712}" sibTransId="{A9372BD4-49E9-44F3-A0A3-44C59955845A}"/>
    <dgm:cxn modelId="{A77E7166-C61D-4E25-B2CE-36159FE40705}" srcId="{6BBF4621-3F0F-49B9-9866-B0FB2E0B37C9}" destId="{DCC90ACF-303E-4C86-9A00-33087FDD91A4}" srcOrd="2" destOrd="0" parTransId="{6BFEB8D9-880B-4D2C-8D8D-75F4EE4634D9}" sibTransId="{CEA2B33F-CF3D-4D1B-B8FD-E3840F06297D}"/>
    <dgm:cxn modelId="{8FDAB769-7C9C-4501-A427-FFFBA12AE734}" srcId="{6BBF4621-3F0F-49B9-9866-B0FB2E0B37C9}" destId="{ED77F7BC-A5F3-4558-8D0E-50CDC3CB211F}" srcOrd="1" destOrd="0" parTransId="{554FEF1C-0074-4817-9622-A95FB53AA397}" sibTransId="{6F363820-72F6-46C5-BE29-37220D9A2C97}"/>
    <dgm:cxn modelId="{5861F993-A70F-456C-B2F5-B6328CD00C03}" type="presOf" srcId="{6BBF4621-3F0F-49B9-9866-B0FB2E0B37C9}" destId="{47768305-6CFB-4E54-A62C-94D554484F3D}" srcOrd="0" destOrd="0" presId="urn:microsoft.com/office/officeart/2005/8/layout/list1"/>
    <dgm:cxn modelId="{BF4023B8-F35E-4A26-8290-1F161BF075F8}" type="presOf" srcId="{ED77F7BC-A5F3-4558-8D0E-50CDC3CB211F}" destId="{B7074B1E-F910-456A-86B6-7A583C0BD83A}" srcOrd="0" destOrd="1" presId="urn:microsoft.com/office/officeart/2005/8/layout/list1"/>
    <dgm:cxn modelId="{AF7035BA-3A17-4F22-BA85-BB6E67EAC1AF}" type="presOf" srcId="{DCC90ACF-303E-4C86-9A00-33087FDD91A4}" destId="{B7074B1E-F910-456A-86B6-7A583C0BD83A}" srcOrd="0" destOrd="2" presId="urn:microsoft.com/office/officeart/2005/8/layout/list1"/>
    <dgm:cxn modelId="{C49251F0-0AF9-4789-A9B9-0AFE1CF18E06}" srcId="{6BBF4621-3F0F-49B9-9866-B0FB2E0B37C9}" destId="{321F69C5-1DAD-4CBA-9EC8-8099A7918CEA}" srcOrd="0" destOrd="0" parTransId="{018ADDBD-0D74-4293-B367-7E1565A9AC55}" sibTransId="{6C0A219A-A586-4727-A5B1-E6811B7B615D}"/>
    <dgm:cxn modelId="{051DECFE-2596-4EB3-8291-AF000F8A3ECB}" type="presOf" srcId="{20DC82D2-94D3-4F7F-BD03-D6D227154E67}" destId="{A902D6A5-42F7-4DCD-834D-EFD9442C3846}" srcOrd="0" destOrd="0" presId="urn:microsoft.com/office/officeart/2005/8/layout/list1"/>
    <dgm:cxn modelId="{CDED5840-9680-4932-9BDC-52D788E798A7}" type="presParOf" srcId="{A902D6A5-42F7-4DCD-834D-EFD9442C3846}" destId="{644945E3-F20F-4426-A845-E8E18B227C5E}" srcOrd="0" destOrd="0" presId="urn:microsoft.com/office/officeart/2005/8/layout/list1"/>
    <dgm:cxn modelId="{4A04E670-ED20-493E-834E-8AAD4E700088}" type="presParOf" srcId="{644945E3-F20F-4426-A845-E8E18B227C5E}" destId="{47768305-6CFB-4E54-A62C-94D554484F3D}" srcOrd="0" destOrd="0" presId="urn:microsoft.com/office/officeart/2005/8/layout/list1"/>
    <dgm:cxn modelId="{4E0C926E-A3CC-4F70-96A0-040243355F8C}" type="presParOf" srcId="{644945E3-F20F-4426-A845-E8E18B227C5E}" destId="{BA0B6F1F-6000-4043-A6E0-03B728ADEDD8}" srcOrd="1" destOrd="0" presId="urn:microsoft.com/office/officeart/2005/8/layout/list1"/>
    <dgm:cxn modelId="{B03D5EDA-D51F-4378-82D5-25FDC7F07AFD}" type="presParOf" srcId="{A902D6A5-42F7-4DCD-834D-EFD9442C3846}" destId="{BB6AC695-7585-47B8-A060-D247944270B5}" srcOrd="1" destOrd="0" presId="urn:microsoft.com/office/officeart/2005/8/layout/list1"/>
    <dgm:cxn modelId="{1975E852-91DC-4899-A06E-5A57841C5229}" type="presParOf" srcId="{A902D6A5-42F7-4DCD-834D-EFD9442C3846}" destId="{B7074B1E-F910-456A-86B6-7A583C0BD83A}" srcOrd="2" destOrd="0" presId="urn:microsoft.com/office/officeart/2005/8/layout/list1"/>
  </dgm:cxnLst>
  <dgm:bg/>
  <dgm:whole/>
  <dgm:extLst>
    <a:ext uri="http://schemas.microsoft.com/office/drawing/2008/diagram">
      <dsp:dataModelExt xmlns:dsp="http://schemas.microsoft.com/office/drawing/2008/diagram" relId="rId1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CEDA0C8A-CAD3-4B44-AE8C-1F61A047E36F}" type="doc">
      <dgm:prSet loTypeId="urn:microsoft.com/office/officeart/2005/8/layout/hList7" loCatId="list" qsTypeId="urn:microsoft.com/office/officeart/2005/8/quickstyle/simple1" qsCatId="simple" csTypeId="urn:microsoft.com/office/officeart/2005/8/colors/accent6_5" csCatId="accent6" phldr="1"/>
      <dgm:spPr/>
    </dgm:pt>
    <dgm:pt modelId="{1C2C415D-9519-4D17-8D0A-DA0A58B81E5B}">
      <dgm:prSet phldrT="[Tekst]"/>
      <dgm:spPr/>
      <dgm:t>
        <a:bodyPr/>
        <a:lstStyle/>
        <a:p>
          <a:r>
            <a:rPr lang="da-DK" dirty="0"/>
            <a:t>Fælles værdier og retning for arbejdet for uddannelsesmiljø </a:t>
          </a:r>
        </a:p>
      </dgm:t>
    </dgm:pt>
    <dgm:pt modelId="{D598E113-FC95-4A04-9EDB-F56E889A66E6}" type="parTrans" cxnId="{C3239743-5AF5-44BD-A92C-469B779FC4BA}">
      <dgm:prSet/>
      <dgm:spPr/>
      <dgm:t>
        <a:bodyPr/>
        <a:lstStyle/>
        <a:p>
          <a:endParaRPr lang="da-DK"/>
        </a:p>
      </dgm:t>
    </dgm:pt>
    <dgm:pt modelId="{AC79F3D3-E6AD-4C82-A7DA-8E47F5D23F08}" type="sibTrans" cxnId="{C3239743-5AF5-44BD-A92C-469B779FC4BA}">
      <dgm:prSet/>
      <dgm:spPr/>
      <dgm:t>
        <a:bodyPr/>
        <a:lstStyle/>
        <a:p>
          <a:endParaRPr lang="da-DK"/>
        </a:p>
      </dgm:t>
    </dgm:pt>
    <dgm:pt modelId="{7F1DD35A-BC0E-4158-8218-7152F8F914FD}">
      <dgm:prSet phldrT="[Tekst]"/>
      <dgm:spPr/>
      <dgm:t>
        <a:bodyPr/>
        <a:lstStyle/>
        <a:p>
          <a:r>
            <a:rPr lang="da-DK" dirty="0"/>
            <a:t>Velfungerende samarbejde og ejerskab </a:t>
          </a:r>
        </a:p>
      </dgm:t>
    </dgm:pt>
    <dgm:pt modelId="{A5F47642-7A3D-4B40-9446-74F25A2B9C1C}" type="parTrans" cxnId="{217FB2AF-EF26-4E54-B9B7-B1B9161F8571}">
      <dgm:prSet/>
      <dgm:spPr/>
      <dgm:t>
        <a:bodyPr/>
        <a:lstStyle/>
        <a:p>
          <a:endParaRPr lang="da-DK"/>
        </a:p>
      </dgm:t>
    </dgm:pt>
    <dgm:pt modelId="{5DEFB7FB-4DF6-4E92-AD1C-73C99A66ADF5}" type="sibTrans" cxnId="{217FB2AF-EF26-4E54-B9B7-B1B9161F8571}">
      <dgm:prSet/>
      <dgm:spPr/>
      <dgm:t>
        <a:bodyPr/>
        <a:lstStyle/>
        <a:p>
          <a:endParaRPr lang="da-DK"/>
        </a:p>
      </dgm:t>
    </dgm:pt>
    <dgm:pt modelId="{93201B6E-B2D2-4BA8-A9DF-AC59C5E48ADB}">
      <dgm:prSet phldrT="[Tekst]"/>
      <dgm:spPr/>
      <dgm:t>
        <a:bodyPr/>
        <a:lstStyle/>
        <a:p>
          <a:r>
            <a:rPr lang="da-DK" dirty="0"/>
            <a:t>Grundlag for praksisformer der virker og varer ved </a:t>
          </a:r>
        </a:p>
      </dgm:t>
    </dgm:pt>
    <dgm:pt modelId="{DA98A70F-A13D-4359-98C3-142197B9CAE0}" type="parTrans" cxnId="{06E3A523-6FB6-4558-828F-AF445C35676B}">
      <dgm:prSet/>
      <dgm:spPr/>
      <dgm:t>
        <a:bodyPr/>
        <a:lstStyle/>
        <a:p>
          <a:endParaRPr lang="da-DK"/>
        </a:p>
      </dgm:t>
    </dgm:pt>
    <dgm:pt modelId="{E08479B8-8B1D-4863-A2AA-0E80DC3E1042}" type="sibTrans" cxnId="{06E3A523-6FB6-4558-828F-AF445C35676B}">
      <dgm:prSet/>
      <dgm:spPr/>
      <dgm:t>
        <a:bodyPr/>
        <a:lstStyle/>
        <a:p>
          <a:endParaRPr lang="da-DK"/>
        </a:p>
      </dgm:t>
    </dgm:pt>
    <dgm:pt modelId="{D9B3EBAA-B8F0-49B5-B28B-850661224EEA}" type="pres">
      <dgm:prSet presAssocID="{CEDA0C8A-CAD3-4B44-AE8C-1F61A047E36F}" presName="Name0" presStyleCnt="0">
        <dgm:presLayoutVars>
          <dgm:dir/>
          <dgm:resizeHandles val="exact"/>
        </dgm:presLayoutVars>
      </dgm:prSet>
      <dgm:spPr/>
    </dgm:pt>
    <dgm:pt modelId="{467D2624-6F4E-47B9-8892-4FC87971157F}" type="pres">
      <dgm:prSet presAssocID="{CEDA0C8A-CAD3-4B44-AE8C-1F61A047E36F}" presName="fgShape" presStyleLbl="fgShp" presStyleIdx="0" presStyleCnt="1"/>
      <dgm:spPr/>
    </dgm:pt>
    <dgm:pt modelId="{75654787-259B-4B39-B7E2-93DE74399012}" type="pres">
      <dgm:prSet presAssocID="{CEDA0C8A-CAD3-4B44-AE8C-1F61A047E36F}" presName="linComp" presStyleCnt="0"/>
      <dgm:spPr/>
    </dgm:pt>
    <dgm:pt modelId="{ADA3DBF9-EF94-4382-BBBB-003862B0CCA6}" type="pres">
      <dgm:prSet presAssocID="{1C2C415D-9519-4D17-8D0A-DA0A58B81E5B}" presName="compNode" presStyleCnt="0"/>
      <dgm:spPr/>
    </dgm:pt>
    <dgm:pt modelId="{E0CD5E9A-61D8-4814-A1F6-FAC85D53F884}" type="pres">
      <dgm:prSet presAssocID="{1C2C415D-9519-4D17-8D0A-DA0A58B81E5B}" presName="bkgdShape" presStyleLbl="node1" presStyleIdx="0" presStyleCnt="3"/>
      <dgm:spPr/>
    </dgm:pt>
    <dgm:pt modelId="{84B6C1EB-4577-428C-A9D1-6CB923544F5B}" type="pres">
      <dgm:prSet presAssocID="{1C2C415D-9519-4D17-8D0A-DA0A58B81E5B}" presName="nodeTx" presStyleLbl="node1" presStyleIdx="0" presStyleCnt="3">
        <dgm:presLayoutVars>
          <dgm:bulletEnabled val="1"/>
        </dgm:presLayoutVars>
      </dgm:prSet>
      <dgm:spPr/>
    </dgm:pt>
    <dgm:pt modelId="{5EA0D8AA-3A50-44C5-ADBB-0F78C0C4B7A6}" type="pres">
      <dgm:prSet presAssocID="{1C2C415D-9519-4D17-8D0A-DA0A58B81E5B}" presName="invisiNode" presStyleLbl="node1" presStyleIdx="0" presStyleCnt="3"/>
      <dgm:spPr/>
    </dgm:pt>
    <dgm:pt modelId="{1504C4F6-893E-4D81-964D-D5AD2D0B0A37}" type="pres">
      <dgm:prSet presAssocID="{1C2C415D-9519-4D17-8D0A-DA0A58B81E5B}" presName="imagNode" presStyleLbl="fgImgPlace1" presStyleIdx="0" presStyleCnt="3"/>
      <dgm:spPr>
        <a:blipFill>
          <a:blip xmlns:r="http://schemas.openxmlformats.org/officeDocument/2006/relationships" r:embed="rId1">
            <a:duotone>
              <a:schemeClr val="accent6">
                <a:alpha val="90000"/>
                <a:hueOff val="0"/>
                <a:satOff val="0"/>
                <a:lumOff val="0"/>
                <a:alphaOff val="0"/>
                <a:shade val="20000"/>
                <a:satMod val="200000"/>
              </a:schemeClr>
              <a:schemeClr val="accent6">
                <a:alpha val="90000"/>
                <a:hueOff val="0"/>
                <a:satOff val="0"/>
                <a:lumOff val="0"/>
                <a:alphaOff val="0"/>
                <a:tint val="12000"/>
                <a:satMod val="190000"/>
              </a:schemeClr>
            </a:duotone>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dgm:spPr>
      <dgm:extLst>
        <a:ext uri="{E40237B7-FDA0-4F09-8148-C483321AD2D9}">
          <dgm14:cNvPr xmlns:dgm14="http://schemas.microsoft.com/office/drawing/2010/diagram" id="0" name="" descr="Avis"/>
        </a:ext>
      </dgm:extLst>
    </dgm:pt>
    <dgm:pt modelId="{A1C71D6C-3616-4FC1-B4FA-E7F3A3842E1A}" type="pres">
      <dgm:prSet presAssocID="{AC79F3D3-E6AD-4C82-A7DA-8E47F5D23F08}" presName="sibTrans" presStyleLbl="sibTrans2D1" presStyleIdx="0" presStyleCnt="0"/>
      <dgm:spPr/>
    </dgm:pt>
    <dgm:pt modelId="{311AC963-C967-4DDA-A0B7-D2098579FADE}" type="pres">
      <dgm:prSet presAssocID="{7F1DD35A-BC0E-4158-8218-7152F8F914FD}" presName="compNode" presStyleCnt="0"/>
      <dgm:spPr/>
    </dgm:pt>
    <dgm:pt modelId="{F0927F44-4518-47D4-BB70-984A1CA88CB4}" type="pres">
      <dgm:prSet presAssocID="{7F1DD35A-BC0E-4158-8218-7152F8F914FD}" presName="bkgdShape" presStyleLbl="node1" presStyleIdx="1" presStyleCnt="3"/>
      <dgm:spPr/>
    </dgm:pt>
    <dgm:pt modelId="{CC0FC5D6-2CD0-4DAE-953E-29F83E3AF9B3}" type="pres">
      <dgm:prSet presAssocID="{7F1DD35A-BC0E-4158-8218-7152F8F914FD}" presName="nodeTx" presStyleLbl="node1" presStyleIdx="1" presStyleCnt="3">
        <dgm:presLayoutVars>
          <dgm:bulletEnabled val="1"/>
        </dgm:presLayoutVars>
      </dgm:prSet>
      <dgm:spPr/>
    </dgm:pt>
    <dgm:pt modelId="{B3193AF5-27CD-46F2-B513-3AD4909BA19C}" type="pres">
      <dgm:prSet presAssocID="{7F1DD35A-BC0E-4158-8218-7152F8F914FD}" presName="invisiNode" presStyleLbl="node1" presStyleIdx="1" presStyleCnt="3"/>
      <dgm:spPr/>
    </dgm:pt>
    <dgm:pt modelId="{C1A8AF31-3B45-491E-B1D1-9A0BC0B8B450}" type="pres">
      <dgm:prSet presAssocID="{7F1DD35A-BC0E-4158-8218-7152F8F914FD}" presName="imagNode" presStyleLbl="fgImgPlace1" presStyleIdx="1" presStyleCnt="3"/>
      <dgm:spPr>
        <a:blipFill rotWithShape="1">
          <a:blip xmlns:r="http://schemas.openxmlformats.org/officeDocument/2006/relationships" r:embed="rId1">
            <a:duotone>
              <a:schemeClr val="accent6">
                <a:alpha val="90000"/>
                <a:hueOff val="22308"/>
                <a:satOff val="-1189"/>
                <a:lumOff val="6118"/>
                <a:alphaOff val="-20000"/>
                <a:shade val="20000"/>
                <a:satMod val="200000"/>
              </a:schemeClr>
              <a:schemeClr val="accent6">
                <a:alpha val="90000"/>
                <a:hueOff val="22308"/>
                <a:satOff val="-1189"/>
                <a:lumOff val="6118"/>
                <a:alphaOff val="-20000"/>
                <a:tint val="12000"/>
                <a:satMod val="190000"/>
              </a:schemeClr>
            </a:duotone>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dgm:spPr>
    </dgm:pt>
    <dgm:pt modelId="{7A13AC7C-4500-4439-8342-19CDFD0DE8C0}" type="pres">
      <dgm:prSet presAssocID="{5DEFB7FB-4DF6-4E92-AD1C-73C99A66ADF5}" presName="sibTrans" presStyleLbl="sibTrans2D1" presStyleIdx="0" presStyleCnt="0"/>
      <dgm:spPr/>
    </dgm:pt>
    <dgm:pt modelId="{1B68E765-0948-47DC-B638-7B8DFB0C5DF0}" type="pres">
      <dgm:prSet presAssocID="{93201B6E-B2D2-4BA8-A9DF-AC59C5E48ADB}" presName="compNode" presStyleCnt="0"/>
      <dgm:spPr/>
    </dgm:pt>
    <dgm:pt modelId="{BEE7182E-CC72-4794-AF64-02C8B9E08A77}" type="pres">
      <dgm:prSet presAssocID="{93201B6E-B2D2-4BA8-A9DF-AC59C5E48ADB}" presName="bkgdShape" presStyleLbl="node1" presStyleIdx="2" presStyleCnt="3"/>
      <dgm:spPr/>
    </dgm:pt>
    <dgm:pt modelId="{63436244-48FF-41F2-82C6-55565DBDDD28}" type="pres">
      <dgm:prSet presAssocID="{93201B6E-B2D2-4BA8-A9DF-AC59C5E48ADB}" presName="nodeTx" presStyleLbl="node1" presStyleIdx="2" presStyleCnt="3">
        <dgm:presLayoutVars>
          <dgm:bulletEnabled val="1"/>
        </dgm:presLayoutVars>
      </dgm:prSet>
      <dgm:spPr/>
    </dgm:pt>
    <dgm:pt modelId="{5A0CCC0D-ECC0-4D9B-9796-5E5440A4F993}" type="pres">
      <dgm:prSet presAssocID="{93201B6E-B2D2-4BA8-A9DF-AC59C5E48ADB}" presName="invisiNode" presStyleLbl="node1" presStyleIdx="2" presStyleCnt="3"/>
      <dgm:spPr/>
    </dgm:pt>
    <dgm:pt modelId="{809E7EFE-290F-483D-BA6A-1485AB6598C1}" type="pres">
      <dgm:prSet presAssocID="{93201B6E-B2D2-4BA8-A9DF-AC59C5E48ADB}" presName="imagNode" presStyleLbl="fgImgPlace1" presStyleIdx="2" presStyleCnt="3"/>
      <dgm:spPr>
        <a:blipFill rotWithShape="1">
          <a:blip xmlns:r="http://schemas.openxmlformats.org/officeDocument/2006/relationships" r:embed="rId1">
            <a:duotone>
              <a:schemeClr val="accent6">
                <a:alpha val="90000"/>
                <a:hueOff val="44616"/>
                <a:satOff val="-2378"/>
                <a:lumOff val="12236"/>
                <a:alphaOff val="-40000"/>
                <a:shade val="20000"/>
                <a:satMod val="200000"/>
              </a:schemeClr>
              <a:schemeClr val="accent6">
                <a:alpha val="90000"/>
                <a:hueOff val="44616"/>
                <a:satOff val="-2378"/>
                <a:lumOff val="12236"/>
                <a:alphaOff val="-40000"/>
                <a:tint val="12000"/>
                <a:satMod val="190000"/>
              </a:schemeClr>
            </a:duotone>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dgm:spPr>
    </dgm:pt>
  </dgm:ptLst>
  <dgm:cxnLst>
    <dgm:cxn modelId="{06E3A523-6FB6-4558-828F-AF445C35676B}" srcId="{CEDA0C8A-CAD3-4B44-AE8C-1F61A047E36F}" destId="{93201B6E-B2D2-4BA8-A9DF-AC59C5E48ADB}" srcOrd="2" destOrd="0" parTransId="{DA98A70F-A13D-4359-98C3-142197B9CAE0}" sibTransId="{E08479B8-8B1D-4863-A2AA-0E80DC3E1042}"/>
    <dgm:cxn modelId="{C3239743-5AF5-44BD-A92C-469B779FC4BA}" srcId="{CEDA0C8A-CAD3-4B44-AE8C-1F61A047E36F}" destId="{1C2C415D-9519-4D17-8D0A-DA0A58B81E5B}" srcOrd="0" destOrd="0" parTransId="{D598E113-FC95-4A04-9EDB-F56E889A66E6}" sibTransId="{AC79F3D3-E6AD-4C82-A7DA-8E47F5D23F08}"/>
    <dgm:cxn modelId="{A74FB872-A233-4E80-9A74-9A9C7C3B73A7}" type="presOf" srcId="{93201B6E-B2D2-4BA8-A9DF-AC59C5E48ADB}" destId="{BEE7182E-CC72-4794-AF64-02C8B9E08A77}" srcOrd="0" destOrd="0" presId="urn:microsoft.com/office/officeart/2005/8/layout/hList7"/>
    <dgm:cxn modelId="{62D4D08C-7C43-43A9-B2A7-EA66F03600C3}" type="presOf" srcId="{93201B6E-B2D2-4BA8-A9DF-AC59C5E48ADB}" destId="{63436244-48FF-41F2-82C6-55565DBDDD28}" srcOrd="1" destOrd="0" presId="urn:microsoft.com/office/officeart/2005/8/layout/hList7"/>
    <dgm:cxn modelId="{CCA5EC90-3A44-4C8C-B653-2857F1EF442E}" type="presOf" srcId="{CEDA0C8A-CAD3-4B44-AE8C-1F61A047E36F}" destId="{D9B3EBAA-B8F0-49B5-B28B-850661224EEA}" srcOrd="0" destOrd="0" presId="urn:microsoft.com/office/officeart/2005/8/layout/hList7"/>
    <dgm:cxn modelId="{370386A5-064D-4E69-9451-2A7279DB96E1}" type="presOf" srcId="{7F1DD35A-BC0E-4158-8218-7152F8F914FD}" destId="{CC0FC5D6-2CD0-4DAE-953E-29F83E3AF9B3}" srcOrd="1" destOrd="0" presId="urn:microsoft.com/office/officeart/2005/8/layout/hList7"/>
    <dgm:cxn modelId="{217FB2AF-EF26-4E54-B9B7-B1B9161F8571}" srcId="{CEDA0C8A-CAD3-4B44-AE8C-1F61A047E36F}" destId="{7F1DD35A-BC0E-4158-8218-7152F8F914FD}" srcOrd="1" destOrd="0" parTransId="{A5F47642-7A3D-4B40-9446-74F25A2B9C1C}" sibTransId="{5DEFB7FB-4DF6-4E92-AD1C-73C99A66ADF5}"/>
    <dgm:cxn modelId="{AE313BB2-B2A9-42B1-BE7C-C921848C12C1}" type="presOf" srcId="{5DEFB7FB-4DF6-4E92-AD1C-73C99A66ADF5}" destId="{7A13AC7C-4500-4439-8342-19CDFD0DE8C0}" srcOrd="0" destOrd="0" presId="urn:microsoft.com/office/officeart/2005/8/layout/hList7"/>
    <dgm:cxn modelId="{D9B2F3C1-CCCD-4E1B-97A2-615C13E1C3D9}" type="presOf" srcId="{1C2C415D-9519-4D17-8D0A-DA0A58B81E5B}" destId="{84B6C1EB-4577-428C-A9D1-6CB923544F5B}" srcOrd="1" destOrd="0" presId="urn:microsoft.com/office/officeart/2005/8/layout/hList7"/>
    <dgm:cxn modelId="{133CEFE3-9B7F-4D07-B69F-FBAC632B8C6E}" type="presOf" srcId="{7F1DD35A-BC0E-4158-8218-7152F8F914FD}" destId="{F0927F44-4518-47D4-BB70-984A1CA88CB4}" srcOrd="0" destOrd="0" presId="urn:microsoft.com/office/officeart/2005/8/layout/hList7"/>
    <dgm:cxn modelId="{2E4397E4-068E-4645-87DC-B86A6FA4C83E}" type="presOf" srcId="{AC79F3D3-E6AD-4C82-A7DA-8E47F5D23F08}" destId="{A1C71D6C-3616-4FC1-B4FA-E7F3A3842E1A}" srcOrd="0" destOrd="0" presId="urn:microsoft.com/office/officeart/2005/8/layout/hList7"/>
    <dgm:cxn modelId="{80A515E8-ADC3-4E5F-9D05-585E1EB079DF}" type="presOf" srcId="{1C2C415D-9519-4D17-8D0A-DA0A58B81E5B}" destId="{E0CD5E9A-61D8-4814-A1F6-FAC85D53F884}" srcOrd="0" destOrd="0" presId="urn:microsoft.com/office/officeart/2005/8/layout/hList7"/>
    <dgm:cxn modelId="{184E01F2-07F1-4927-92D8-168F0CFF7E49}" type="presParOf" srcId="{D9B3EBAA-B8F0-49B5-B28B-850661224EEA}" destId="{467D2624-6F4E-47B9-8892-4FC87971157F}" srcOrd="0" destOrd="0" presId="urn:microsoft.com/office/officeart/2005/8/layout/hList7"/>
    <dgm:cxn modelId="{B9293A4E-D1E5-4AAC-B47B-08DD457BB233}" type="presParOf" srcId="{D9B3EBAA-B8F0-49B5-B28B-850661224EEA}" destId="{75654787-259B-4B39-B7E2-93DE74399012}" srcOrd="1" destOrd="0" presId="urn:microsoft.com/office/officeart/2005/8/layout/hList7"/>
    <dgm:cxn modelId="{225831FA-D319-4F93-A5F9-EBA6BF3E401D}" type="presParOf" srcId="{75654787-259B-4B39-B7E2-93DE74399012}" destId="{ADA3DBF9-EF94-4382-BBBB-003862B0CCA6}" srcOrd="0" destOrd="0" presId="urn:microsoft.com/office/officeart/2005/8/layout/hList7"/>
    <dgm:cxn modelId="{640CEB1B-12EB-4776-8428-91FEF18068A4}" type="presParOf" srcId="{ADA3DBF9-EF94-4382-BBBB-003862B0CCA6}" destId="{E0CD5E9A-61D8-4814-A1F6-FAC85D53F884}" srcOrd="0" destOrd="0" presId="urn:microsoft.com/office/officeart/2005/8/layout/hList7"/>
    <dgm:cxn modelId="{65AB0313-3584-4861-AD9F-AFE17EA119E5}" type="presParOf" srcId="{ADA3DBF9-EF94-4382-BBBB-003862B0CCA6}" destId="{84B6C1EB-4577-428C-A9D1-6CB923544F5B}" srcOrd="1" destOrd="0" presId="urn:microsoft.com/office/officeart/2005/8/layout/hList7"/>
    <dgm:cxn modelId="{B22BF965-FFA6-403D-92AA-2F22A8B154CD}" type="presParOf" srcId="{ADA3DBF9-EF94-4382-BBBB-003862B0CCA6}" destId="{5EA0D8AA-3A50-44C5-ADBB-0F78C0C4B7A6}" srcOrd="2" destOrd="0" presId="urn:microsoft.com/office/officeart/2005/8/layout/hList7"/>
    <dgm:cxn modelId="{D618C48A-FCDC-4FA8-8B70-AB6FBDA8D6EB}" type="presParOf" srcId="{ADA3DBF9-EF94-4382-BBBB-003862B0CCA6}" destId="{1504C4F6-893E-4D81-964D-D5AD2D0B0A37}" srcOrd="3" destOrd="0" presId="urn:microsoft.com/office/officeart/2005/8/layout/hList7"/>
    <dgm:cxn modelId="{9E1E383E-9B0F-48DD-9D99-DD811D306ACD}" type="presParOf" srcId="{75654787-259B-4B39-B7E2-93DE74399012}" destId="{A1C71D6C-3616-4FC1-B4FA-E7F3A3842E1A}" srcOrd="1" destOrd="0" presId="urn:microsoft.com/office/officeart/2005/8/layout/hList7"/>
    <dgm:cxn modelId="{95A243C7-256B-4965-8B45-ED2F6D544889}" type="presParOf" srcId="{75654787-259B-4B39-B7E2-93DE74399012}" destId="{311AC963-C967-4DDA-A0B7-D2098579FADE}" srcOrd="2" destOrd="0" presId="urn:microsoft.com/office/officeart/2005/8/layout/hList7"/>
    <dgm:cxn modelId="{4AB48297-1C3A-44E1-9235-7E5A7A57C90C}" type="presParOf" srcId="{311AC963-C967-4DDA-A0B7-D2098579FADE}" destId="{F0927F44-4518-47D4-BB70-984A1CA88CB4}" srcOrd="0" destOrd="0" presId="urn:microsoft.com/office/officeart/2005/8/layout/hList7"/>
    <dgm:cxn modelId="{28BA1B9E-2C19-4C53-B7A2-E5EF7EAD8562}" type="presParOf" srcId="{311AC963-C967-4DDA-A0B7-D2098579FADE}" destId="{CC0FC5D6-2CD0-4DAE-953E-29F83E3AF9B3}" srcOrd="1" destOrd="0" presId="urn:microsoft.com/office/officeart/2005/8/layout/hList7"/>
    <dgm:cxn modelId="{6083CB5D-3D8A-459D-9B68-9B560F3CFDDD}" type="presParOf" srcId="{311AC963-C967-4DDA-A0B7-D2098579FADE}" destId="{B3193AF5-27CD-46F2-B513-3AD4909BA19C}" srcOrd="2" destOrd="0" presId="urn:microsoft.com/office/officeart/2005/8/layout/hList7"/>
    <dgm:cxn modelId="{7CB491BE-CEC8-4027-A8B9-5B01A6FF9632}" type="presParOf" srcId="{311AC963-C967-4DDA-A0B7-D2098579FADE}" destId="{C1A8AF31-3B45-491E-B1D1-9A0BC0B8B450}" srcOrd="3" destOrd="0" presId="urn:microsoft.com/office/officeart/2005/8/layout/hList7"/>
    <dgm:cxn modelId="{DC812DF6-6376-4524-8E36-95B14AC21DE8}" type="presParOf" srcId="{75654787-259B-4B39-B7E2-93DE74399012}" destId="{7A13AC7C-4500-4439-8342-19CDFD0DE8C0}" srcOrd="3" destOrd="0" presId="urn:microsoft.com/office/officeart/2005/8/layout/hList7"/>
    <dgm:cxn modelId="{6CC57621-D590-46E1-9F7C-E097D3C07ECB}" type="presParOf" srcId="{75654787-259B-4B39-B7E2-93DE74399012}" destId="{1B68E765-0948-47DC-B638-7B8DFB0C5DF0}" srcOrd="4" destOrd="0" presId="urn:microsoft.com/office/officeart/2005/8/layout/hList7"/>
    <dgm:cxn modelId="{A3894D22-FC1D-4FA7-8DD4-028D8F0EE726}" type="presParOf" srcId="{1B68E765-0948-47DC-B638-7B8DFB0C5DF0}" destId="{BEE7182E-CC72-4794-AF64-02C8B9E08A77}" srcOrd="0" destOrd="0" presId="urn:microsoft.com/office/officeart/2005/8/layout/hList7"/>
    <dgm:cxn modelId="{C3B2A951-C23B-4EFD-B2D4-5EE93EA8E2B6}" type="presParOf" srcId="{1B68E765-0948-47DC-B638-7B8DFB0C5DF0}" destId="{63436244-48FF-41F2-82C6-55565DBDDD28}" srcOrd="1" destOrd="0" presId="urn:microsoft.com/office/officeart/2005/8/layout/hList7"/>
    <dgm:cxn modelId="{C55F80BB-73B4-4538-9901-2DA830F25FF6}" type="presParOf" srcId="{1B68E765-0948-47DC-B638-7B8DFB0C5DF0}" destId="{5A0CCC0D-ECC0-4D9B-9796-5E5440A4F993}" srcOrd="2" destOrd="0" presId="urn:microsoft.com/office/officeart/2005/8/layout/hList7"/>
    <dgm:cxn modelId="{2DCC9BEA-3D46-4EBF-A0D3-549687CCF0B2}" type="presParOf" srcId="{1B68E765-0948-47DC-B638-7B8DFB0C5DF0}" destId="{809E7EFE-290F-483D-BA6A-1485AB6598C1}" srcOrd="3" destOrd="0" presId="urn:microsoft.com/office/officeart/2005/8/layout/hList7"/>
  </dgm:cxnLst>
  <dgm:bg/>
  <dgm:whole/>
  <dgm:extLst>
    <a:ext uri="http://schemas.microsoft.com/office/drawing/2008/diagram">
      <dsp:dataModelExt xmlns:dsp="http://schemas.microsoft.com/office/drawing/2008/diagram" relId="rId6" minVer="http://schemas.openxmlformats.org/drawingml/2006/diagram"/>
    </a:ext>
    <a:ext uri="{C62137D5-CB1D-491B-B009-E17868A290BF}">
      <dgm14:recolorImg xmlns:dgm14="http://schemas.microsoft.com/office/drawing/2010/diagram" val="1"/>
    </a:ext>
  </dgm:extLst>
</dgm:dataModel>
</file>

<file path=ppt/diagrams/data3.xml><?xml version="1.0" encoding="utf-8"?>
<dgm:dataModel xmlns:dgm="http://schemas.openxmlformats.org/drawingml/2006/diagram" xmlns:a="http://schemas.openxmlformats.org/drawingml/2006/main">
  <dgm:ptLst>
    <dgm:pt modelId="{20DC82D2-94D3-4F7F-BD03-D6D227154E67}"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da-DK"/>
        </a:p>
      </dgm:t>
    </dgm:pt>
    <dgm:pt modelId="{6BBF4621-3F0F-49B9-9866-B0FB2E0B37C9}">
      <dgm:prSet phldrT="[Tekst]" custT="1"/>
      <dgm:spPr/>
      <dgm:t>
        <a:bodyPr/>
        <a:lstStyle/>
        <a:p>
          <a:r>
            <a:rPr lang="da-DK" sz="4800" b="1" dirty="0">
              <a:latin typeface="Arial" panose="020B0604020202020204" pitchFamily="34" charset="0"/>
              <a:cs typeface="Arial" panose="020B0604020202020204" pitchFamily="34" charset="0"/>
            </a:rPr>
            <a:t>Vision </a:t>
          </a:r>
        </a:p>
      </dgm:t>
    </dgm:pt>
    <dgm:pt modelId="{6057DB56-2D53-4ABC-B4F0-721E8EF8E712}" type="parTrans" cxnId="{85CC3943-2568-4BA9-ABF6-515E6FD14D11}">
      <dgm:prSet/>
      <dgm:spPr/>
      <dgm:t>
        <a:bodyPr/>
        <a:lstStyle/>
        <a:p>
          <a:endParaRPr lang="da-DK"/>
        </a:p>
      </dgm:t>
    </dgm:pt>
    <dgm:pt modelId="{A9372BD4-49E9-44F3-A0A3-44C59955845A}" type="sibTrans" cxnId="{85CC3943-2568-4BA9-ABF6-515E6FD14D11}">
      <dgm:prSet/>
      <dgm:spPr/>
      <dgm:t>
        <a:bodyPr/>
        <a:lstStyle/>
        <a:p>
          <a:endParaRPr lang="da-DK"/>
        </a:p>
      </dgm:t>
    </dgm:pt>
    <dgm:pt modelId="{A902D6A5-42F7-4DCD-834D-EFD9442C3846}" type="pres">
      <dgm:prSet presAssocID="{20DC82D2-94D3-4F7F-BD03-D6D227154E67}" presName="linear" presStyleCnt="0">
        <dgm:presLayoutVars>
          <dgm:dir/>
          <dgm:animLvl val="lvl"/>
          <dgm:resizeHandles val="exact"/>
        </dgm:presLayoutVars>
      </dgm:prSet>
      <dgm:spPr/>
    </dgm:pt>
    <dgm:pt modelId="{644945E3-F20F-4426-A845-E8E18B227C5E}" type="pres">
      <dgm:prSet presAssocID="{6BBF4621-3F0F-49B9-9866-B0FB2E0B37C9}" presName="parentLin" presStyleCnt="0"/>
      <dgm:spPr/>
    </dgm:pt>
    <dgm:pt modelId="{47768305-6CFB-4E54-A62C-94D554484F3D}" type="pres">
      <dgm:prSet presAssocID="{6BBF4621-3F0F-49B9-9866-B0FB2E0B37C9}" presName="parentLeftMargin" presStyleLbl="node1" presStyleIdx="0" presStyleCnt="1"/>
      <dgm:spPr/>
    </dgm:pt>
    <dgm:pt modelId="{BA0B6F1F-6000-4043-A6E0-03B728ADEDD8}" type="pres">
      <dgm:prSet presAssocID="{6BBF4621-3F0F-49B9-9866-B0FB2E0B37C9}" presName="parentText" presStyleLbl="node1" presStyleIdx="0" presStyleCnt="1" custScaleX="125230" custLinFactX="28571" custLinFactNeighborX="100000" custLinFactNeighborY="5539">
        <dgm:presLayoutVars>
          <dgm:chMax val="0"/>
          <dgm:bulletEnabled val="1"/>
        </dgm:presLayoutVars>
      </dgm:prSet>
      <dgm:spPr/>
    </dgm:pt>
    <dgm:pt modelId="{BB6AC695-7585-47B8-A060-D247944270B5}" type="pres">
      <dgm:prSet presAssocID="{6BBF4621-3F0F-49B9-9866-B0FB2E0B37C9}" presName="negativeSpace" presStyleCnt="0"/>
      <dgm:spPr/>
    </dgm:pt>
    <dgm:pt modelId="{B7074B1E-F910-456A-86B6-7A583C0BD83A}" type="pres">
      <dgm:prSet presAssocID="{6BBF4621-3F0F-49B9-9866-B0FB2E0B37C9}" presName="childText" presStyleLbl="conFgAcc1" presStyleIdx="0" presStyleCnt="1">
        <dgm:presLayoutVars>
          <dgm:bulletEnabled val="1"/>
        </dgm:presLayoutVars>
      </dgm:prSet>
      <dgm:spPr>
        <a:solidFill>
          <a:srgbClr val="FF99FF">
            <a:alpha val="89804"/>
          </a:srgbClr>
        </a:solidFill>
      </dgm:spPr>
    </dgm:pt>
  </dgm:ptLst>
  <dgm:cxnLst>
    <dgm:cxn modelId="{A82DD95E-B9E0-4497-BC79-3D839C44265F}" type="presOf" srcId="{6BBF4621-3F0F-49B9-9866-B0FB2E0B37C9}" destId="{BA0B6F1F-6000-4043-A6E0-03B728ADEDD8}" srcOrd="1" destOrd="0" presId="urn:microsoft.com/office/officeart/2005/8/layout/list1"/>
    <dgm:cxn modelId="{85CC3943-2568-4BA9-ABF6-515E6FD14D11}" srcId="{20DC82D2-94D3-4F7F-BD03-D6D227154E67}" destId="{6BBF4621-3F0F-49B9-9866-B0FB2E0B37C9}" srcOrd="0" destOrd="0" parTransId="{6057DB56-2D53-4ABC-B4F0-721E8EF8E712}" sibTransId="{A9372BD4-49E9-44F3-A0A3-44C59955845A}"/>
    <dgm:cxn modelId="{5861F993-A70F-456C-B2F5-B6328CD00C03}" type="presOf" srcId="{6BBF4621-3F0F-49B9-9866-B0FB2E0B37C9}" destId="{47768305-6CFB-4E54-A62C-94D554484F3D}" srcOrd="0" destOrd="0" presId="urn:microsoft.com/office/officeart/2005/8/layout/list1"/>
    <dgm:cxn modelId="{051DECFE-2596-4EB3-8291-AF000F8A3ECB}" type="presOf" srcId="{20DC82D2-94D3-4F7F-BD03-D6D227154E67}" destId="{A902D6A5-42F7-4DCD-834D-EFD9442C3846}" srcOrd="0" destOrd="0" presId="urn:microsoft.com/office/officeart/2005/8/layout/list1"/>
    <dgm:cxn modelId="{CDED5840-9680-4932-9BDC-52D788E798A7}" type="presParOf" srcId="{A902D6A5-42F7-4DCD-834D-EFD9442C3846}" destId="{644945E3-F20F-4426-A845-E8E18B227C5E}" srcOrd="0" destOrd="0" presId="urn:microsoft.com/office/officeart/2005/8/layout/list1"/>
    <dgm:cxn modelId="{4A04E670-ED20-493E-834E-8AAD4E700088}" type="presParOf" srcId="{644945E3-F20F-4426-A845-E8E18B227C5E}" destId="{47768305-6CFB-4E54-A62C-94D554484F3D}" srcOrd="0" destOrd="0" presId="urn:microsoft.com/office/officeart/2005/8/layout/list1"/>
    <dgm:cxn modelId="{4E0C926E-A3CC-4F70-96A0-040243355F8C}" type="presParOf" srcId="{644945E3-F20F-4426-A845-E8E18B227C5E}" destId="{BA0B6F1F-6000-4043-A6E0-03B728ADEDD8}" srcOrd="1" destOrd="0" presId="urn:microsoft.com/office/officeart/2005/8/layout/list1"/>
    <dgm:cxn modelId="{B03D5EDA-D51F-4378-82D5-25FDC7F07AFD}" type="presParOf" srcId="{A902D6A5-42F7-4DCD-834D-EFD9442C3846}" destId="{BB6AC695-7585-47B8-A060-D247944270B5}" srcOrd="1" destOrd="0" presId="urn:microsoft.com/office/officeart/2005/8/layout/list1"/>
    <dgm:cxn modelId="{1975E852-91DC-4899-A06E-5A57841C5229}" type="presParOf" srcId="{A902D6A5-42F7-4DCD-834D-EFD9442C3846}" destId="{B7074B1E-F910-456A-86B6-7A583C0BD83A}" srcOrd="2"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39416F1C-97AF-475E-8D41-3DE28BF55A17}" type="doc">
      <dgm:prSet loTypeId="urn:microsoft.com/office/officeart/2008/layout/AlternatingHexagons" loCatId="list" qsTypeId="urn:microsoft.com/office/officeart/2005/8/quickstyle/simple1" qsCatId="simple" csTypeId="urn:microsoft.com/office/officeart/2005/8/colors/accent1_2" csCatId="accent1" phldr="1"/>
      <dgm:spPr/>
      <dgm:t>
        <a:bodyPr/>
        <a:lstStyle/>
        <a:p>
          <a:endParaRPr lang="da-DK"/>
        </a:p>
      </dgm:t>
    </dgm:pt>
    <dgm:pt modelId="{66D0408A-47B8-42D7-B1CD-62AF445F9659}">
      <dgm:prSet phldrT="[Tekst]"/>
      <dgm:spPr/>
      <dgm:t>
        <a:bodyPr/>
        <a:lstStyle/>
        <a:p>
          <a:r>
            <a:rPr lang="da-DK" dirty="0">
              <a:latin typeface="Arial" panose="020B0604020202020204" pitchFamily="34" charset="0"/>
              <a:cs typeface="Arial" panose="020B0604020202020204" pitchFamily="34" charset="0"/>
            </a:rPr>
            <a:t>HVIS DU VIL, HAR VI PLADS TIL DIG</a:t>
          </a:r>
        </a:p>
      </dgm:t>
    </dgm:pt>
    <dgm:pt modelId="{8A6E156C-57C8-42E3-88AA-CC92AA3675E0}" type="parTrans" cxnId="{1AA7F5CF-5623-4C48-81E6-C5FB64ED8837}">
      <dgm:prSet/>
      <dgm:spPr/>
      <dgm:t>
        <a:bodyPr/>
        <a:lstStyle/>
        <a:p>
          <a:endParaRPr lang="da-DK"/>
        </a:p>
      </dgm:t>
    </dgm:pt>
    <dgm:pt modelId="{4A51075E-1A73-4D3C-A222-436C7F15B00D}" type="sibTrans" cxnId="{1AA7F5CF-5623-4C48-81E6-C5FB64ED8837}">
      <dgm:prSet/>
      <dgm:spPr>
        <a:solidFill>
          <a:srgbClr val="FF99FF"/>
        </a:solidFill>
      </dgm:spPr>
      <dgm:t>
        <a:bodyPr/>
        <a:lstStyle/>
        <a:p>
          <a:endParaRPr lang="da-DK"/>
        </a:p>
      </dgm:t>
    </dgm:pt>
    <dgm:pt modelId="{45D6A2B6-2743-40C6-B087-96DE407940D3}">
      <dgm:prSet phldrT="[Tekst]"/>
      <dgm:spPr/>
      <dgm:t>
        <a:bodyPr/>
        <a:lstStyle/>
        <a:p>
          <a:r>
            <a:rPr lang="da-DK" dirty="0">
              <a:latin typeface="Arial" panose="020B0604020202020204" pitchFamily="34" charset="0"/>
              <a:cs typeface="Arial" panose="020B0604020202020204" pitchFamily="34" charset="0"/>
            </a:rPr>
            <a:t>HER UDVIKLES GODE HISTORIER SAMMEN MED DIG</a:t>
          </a:r>
        </a:p>
      </dgm:t>
    </dgm:pt>
    <dgm:pt modelId="{A4C12F28-530A-4CCC-BA3D-C70647EBB143}" type="parTrans" cxnId="{1FAB1A1B-19C7-4CF0-8F75-A8F94CD9F79E}">
      <dgm:prSet/>
      <dgm:spPr/>
      <dgm:t>
        <a:bodyPr/>
        <a:lstStyle/>
        <a:p>
          <a:endParaRPr lang="da-DK"/>
        </a:p>
      </dgm:t>
    </dgm:pt>
    <dgm:pt modelId="{7302426F-26F0-4477-93CC-BC3C956878CD}" type="sibTrans" cxnId="{1FAB1A1B-19C7-4CF0-8F75-A8F94CD9F79E}">
      <dgm:prSet/>
      <dgm:spPr>
        <a:solidFill>
          <a:srgbClr val="FF99FF"/>
        </a:solidFill>
      </dgm:spPr>
      <dgm:t>
        <a:bodyPr/>
        <a:lstStyle/>
        <a:p>
          <a:endParaRPr lang="da-DK"/>
        </a:p>
      </dgm:t>
    </dgm:pt>
    <dgm:pt modelId="{36852B74-D538-4514-9D51-2F8E83FC9CA1}">
      <dgm:prSet phldrT="[Tekst]"/>
      <dgm:spPr/>
      <dgm:t>
        <a:bodyPr/>
        <a:lstStyle/>
        <a:p>
          <a:endParaRPr lang="da-DK" dirty="0"/>
        </a:p>
      </dgm:t>
    </dgm:pt>
    <dgm:pt modelId="{7528B834-E7D8-44F4-9CA9-6D7F744D7DC7}" type="parTrans" cxnId="{E9BEF5E9-7264-4415-89C7-FB99748DFD68}">
      <dgm:prSet/>
      <dgm:spPr/>
      <dgm:t>
        <a:bodyPr/>
        <a:lstStyle/>
        <a:p>
          <a:endParaRPr lang="da-DK"/>
        </a:p>
      </dgm:t>
    </dgm:pt>
    <dgm:pt modelId="{6DD16791-20C0-4621-AB8C-BE0A284EAE7B}" type="sibTrans" cxnId="{E9BEF5E9-7264-4415-89C7-FB99748DFD68}">
      <dgm:prSet/>
      <dgm:spPr/>
      <dgm:t>
        <a:bodyPr/>
        <a:lstStyle/>
        <a:p>
          <a:endParaRPr lang="da-DK"/>
        </a:p>
      </dgm:t>
    </dgm:pt>
    <dgm:pt modelId="{E1AF6C9B-98FD-4A8E-AD10-DF3511D423EB}">
      <dgm:prSet phldrT="[Tekst]"/>
      <dgm:spPr/>
      <dgm:t>
        <a:bodyPr/>
        <a:lstStyle/>
        <a:p>
          <a:r>
            <a:rPr lang="da-DK" dirty="0">
              <a:latin typeface="Arial" panose="020B0604020202020204" pitchFamily="34" charset="0"/>
              <a:cs typeface="Arial" panose="020B0604020202020204" pitchFamily="34" charset="0"/>
            </a:rPr>
            <a:t>HER ER DIN LÆRING I FOKUS</a:t>
          </a:r>
        </a:p>
      </dgm:t>
    </dgm:pt>
    <dgm:pt modelId="{EF50681A-609B-41B6-80A8-B0FB53811E24}" type="parTrans" cxnId="{399B617A-EE7F-4CF9-A33E-3558B7A78A90}">
      <dgm:prSet/>
      <dgm:spPr/>
      <dgm:t>
        <a:bodyPr/>
        <a:lstStyle/>
        <a:p>
          <a:endParaRPr lang="da-DK"/>
        </a:p>
      </dgm:t>
    </dgm:pt>
    <dgm:pt modelId="{FED150B5-3F82-4923-8388-1E1B23B201CE}" type="sibTrans" cxnId="{399B617A-EE7F-4CF9-A33E-3558B7A78A90}">
      <dgm:prSet/>
      <dgm:spPr>
        <a:solidFill>
          <a:srgbClr val="FF99FF"/>
        </a:solidFill>
      </dgm:spPr>
      <dgm:t>
        <a:bodyPr/>
        <a:lstStyle/>
        <a:p>
          <a:endParaRPr lang="da-DK"/>
        </a:p>
      </dgm:t>
    </dgm:pt>
    <dgm:pt modelId="{C369E625-E23F-4ABF-A93D-B628A648709A}">
      <dgm:prSet phldrT="[Tekst]"/>
      <dgm:spPr/>
      <dgm:t>
        <a:bodyPr/>
        <a:lstStyle/>
        <a:p>
          <a:r>
            <a:rPr lang="da-DK" dirty="0">
              <a:latin typeface="Arial" panose="020B0604020202020204" pitchFamily="34" charset="0"/>
              <a:cs typeface="Arial" panose="020B0604020202020204" pitchFamily="34" charset="0"/>
            </a:rPr>
            <a:t>HER FORMER DU DIT ARBEJDSLIV SAMMEN MED OS</a:t>
          </a:r>
        </a:p>
      </dgm:t>
    </dgm:pt>
    <dgm:pt modelId="{9A1CD702-B569-48F0-ABAE-094006D884CC}" type="parTrans" cxnId="{F653E9AB-45B3-47A4-A8F3-E7545AD50B64}">
      <dgm:prSet/>
      <dgm:spPr/>
      <dgm:t>
        <a:bodyPr/>
        <a:lstStyle/>
        <a:p>
          <a:endParaRPr lang="da-DK"/>
        </a:p>
      </dgm:t>
    </dgm:pt>
    <dgm:pt modelId="{84379374-5919-4191-B498-45B210973A20}" type="sibTrans" cxnId="{F653E9AB-45B3-47A4-A8F3-E7545AD50B64}">
      <dgm:prSet/>
      <dgm:spPr/>
      <dgm:t>
        <a:bodyPr/>
        <a:lstStyle/>
        <a:p>
          <a:endParaRPr lang="da-DK"/>
        </a:p>
      </dgm:t>
    </dgm:pt>
    <dgm:pt modelId="{CB1AD7A6-DC06-4EB2-897A-FB44D1B1527B}">
      <dgm:prSet phldrT="[Tekst]"/>
      <dgm:spPr/>
      <dgm:t>
        <a:bodyPr/>
        <a:lstStyle/>
        <a:p>
          <a:r>
            <a:rPr lang="da-DK" dirty="0">
              <a:latin typeface="Arial" panose="020B0604020202020204" pitchFamily="34" charset="0"/>
              <a:cs typeface="Arial" panose="020B0604020202020204" pitchFamily="34" charset="0"/>
            </a:rPr>
            <a:t>HER ER DET SPÆNDENDE AT VÆRE ELEV </a:t>
          </a:r>
        </a:p>
      </dgm:t>
    </dgm:pt>
    <dgm:pt modelId="{16296F91-40B2-4324-983A-C7B5D0C05363}" type="parTrans" cxnId="{1AD55077-9C36-4D87-AE57-706FDE3B1811}">
      <dgm:prSet/>
      <dgm:spPr/>
      <dgm:t>
        <a:bodyPr/>
        <a:lstStyle/>
        <a:p>
          <a:endParaRPr lang="da-DK"/>
        </a:p>
      </dgm:t>
    </dgm:pt>
    <dgm:pt modelId="{6F4797D0-9CB9-4FCF-9A30-4EEC4D6C85A1}" type="sibTrans" cxnId="{1AD55077-9C36-4D87-AE57-706FDE3B1811}">
      <dgm:prSet/>
      <dgm:spPr/>
      <dgm:t>
        <a:bodyPr/>
        <a:lstStyle/>
        <a:p>
          <a:endParaRPr lang="da-DK"/>
        </a:p>
      </dgm:t>
    </dgm:pt>
    <dgm:pt modelId="{A42FF3C6-CA0E-4EEB-939E-A4F19855A559}" type="pres">
      <dgm:prSet presAssocID="{39416F1C-97AF-475E-8D41-3DE28BF55A17}" presName="Name0" presStyleCnt="0">
        <dgm:presLayoutVars>
          <dgm:chMax/>
          <dgm:chPref/>
          <dgm:dir/>
          <dgm:animLvl val="lvl"/>
        </dgm:presLayoutVars>
      </dgm:prSet>
      <dgm:spPr/>
    </dgm:pt>
    <dgm:pt modelId="{791958A0-BC48-4B1D-ADD0-92C9D8090567}" type="pres">
      <dgm:prSet presAssocID="{66D0408A-47B8-42D7-B1CD-62AF445F9659}" presName="composite" presStyleCnt="0"/>
      <dgm:spPr/>
    </dgm:pt>
    <dgm:pt modelId="{EFCE528E-2588-406B-A2F1-38927D32853F}" type="pres">
      <dgm:prSet presAssocID="{66D0408A-47B8-42D7-B1CD-62AF445F9659}" presName="Parent1" presStyleLbl="node1" presStyleIdx="0" presStyleCnt="10" custScaleY="100120">
        <dgm:presLayoutVars>
          <dgm:chMax val="1"/>
          <dgm:chPref val="1"/>
          <dgm:bulletEnabled val="1"/>
        </dgm:presLayoutVars>
      </dgm:prSet>
      <dgm:spPr/>
    </dgm:pt>
    <dgm:pt modelId="{BF6F5E57-09EC-46F1-92AE-AC43FAE3C0CE}" type="pres">
      <dgm:prSet presAssocID="{66D0408A-47B8-42D7-B1CD-62AF445F9659}" presName="Childtext1" presStyleLbl="revTx" presStyleIdx="0" presStyleCnt="5">
        <dgm:presLayoutVars>
          <dgm:chMax val="0"/>
          <dgm:chPref val="0"/>
          <dgm:bulletEnabled val="1"/>
        </dgm:presLayoutVars>
      </dgm:prSet>
      <dgm:spPr/>
    </dgm:pt>
    <dgm:pt modelId="{B7310F70-E20B-44C5-80E1-9252F5089C02}" type="pres">
      <dgm:prSet presAssocID="{66D0408A-47B8-42D7-B1CD-62AF445F9659}" presName="BalanceSpacing" presStyleCnt="0"/>
      <dgm:spPr/>
    </dgm:pt>
    <dgm:pt modelId="{83389ABF-D9BC-4879-B0F6-24D75A50CFEC}" type="pres">
      <dgm:prSet presAssocID="{66D0408A-47B8-42D7-B1CD-62AF445F9659}" presName="BalanceSpacing1" presStyleCnt="0"/>
      <dgm:spPr/>
    </dgm:pt>
    <dgm:pt modelId="{6DCC9FEA-49F6-460C-8714-578EB65AFCE6}" type="pres">
      <dgm:prSet presAssocID="{4A51075E-1A73-4D3C-A222-436C7F15B00D}" presName="Accent1Text" presStyleLbl="node1" presStyleIdx="1" presStyleCnt="10"/>
      <dgm:spPr/>
    </dgm:pt>
    <dgm:pt modelId="{0F9765D4-5FA7-4BC8-81F8-81506CD60122}" type="pres">
      <dgm:prSet presAssocID="{4A51075E-1A73-4D3C-A222-436C7F15B00D}" presName="spaceBetweenRectangles" presStyleCnt="0"/>
      <dgm:spPr/>
    </dgm:pt>
    <dgm:pt modelId="{893AE2BC-2D55-40E6-8AA5-D2AB96AA8FD2}" type="pres">
      <dgm:prSet presAssocID="{45D6A2B6-2743-40C6-B087-96DE407940D3}" presName="composite" presStyleCnt="0"/>
      <dgm:spPr/>
    </dgm:pt>
    <dgm:pt modelId="{6CBAAECF-4B4E-4F80-8145-87A7AF0A2870}" type="pres">
      <dgm:prSet presAssocID="{45D6A2B6-2743-40C6-B087-96DE407940D3}" presName="Parent1" presStyleLbl="node1" presStyleIdx="2" presStyleCnt="10">
        <dgm:presLayoutVars>
          <dgm:chMax val="1"/>
          <dgm:chPref val="1"/>
          <dgm:bulletEnabled val="1"/>
        </dgm:presLayoutVars>
      </dgm:prSet>
      <dgm:spPr/>
    </dgm:pt>
    <dgm:pt modelId="{4D9ACFBC-ED15-4CE6-B7EF-F8AE75FC7002}" type="pres">
      <dgm:prSet presAssocID="{45D6A2B6-2743-40C6-B087-96DE407940D3}" presName="Childtext1" presStyleLbl="revTx" presStyleIdx="1" presStyleCnt="5">
        <dgm:presLayoutVars>
          <dgm:chMax val="0"/>
          <dgm:chPref val="0"/>
          <dgm:bulletEnabled val="1"/>
        </dgm:presLayoutVars>
      </dgm:prSet>
      <dgm:spPr/>
    </dgm:pt>
    <dgm:pt modelId="{0EEAEC09-7273-4D91-A3D2-48DF7EFE2EEA}" type="pres">
      <dgm:prSet presAssocID="{45D6A2B6-2743-40C6-B087-96DE407940D3}" presName="BalanceSpacing" presStyleCnt="0"/>
      <dgm:spPr/>
    </dgm:pt>
    <dgm:pt modelId="{02F994C2-49ED-4936-8CCC-21C4BB091C98}" type="pres">
      <dgm:prSet presAssocID="{45D6A2B6-2743-40C6-B087-96DE407940D3}" presName="BalanceSpacing1" presStyleCnt="0"/>
      <dgm:spPr/>
    </dgm:pt>
    <dgm:pt modelId="{B2EE8BB9-2D47-48D9-B635-AE5B32D288B3}" type="pres">
      <dgm:prSet presAssocID="{7302426F-26F0-4477-93CC-BC3C956878CD}" presName="Accent1Text" presStyleLbl="node1" presStyleIdx="3" presStyleCnt="10"/>
      <dgm:spPr/>
    </dgm:pt>
    <dgm:pt modelId="{D2A96AC1-BA16-4C29-8CD8-B1326AC0586C}" type="pres">
      <dgm:prSet presAssocID="{7302426F-26F0-4477-93CC-BC3C956878CD}" presName="spaceBetweenRectangles" presStyleCnt="0"/>
      <dgm:spPr/>
    </dgm:pt>
    <dgm:pt modelId="{E68D2695-E2C7-4691-B8B5-45CDEB812316}" type="pres">
      <dgm:prSet presAssocID="{C369E625-E23F-4ABF-A93D-B628A648709A}" presName="composite" presStyleCnt="0"/>
      <dgm:spPr/>
    </dgm:pt>
    <dgm:pt modelId="{F74E82A7-F6F5-43F7-B544-8232DD642959}" type="pres">
      <dgm:prSet presAssocID="{C369E625-E23F-4ABF-A93D-B628A648709A}" presName="Parent1" presStyleLbl="node1" presStyleIdx="4" presStyleCnt="10">
        <dgm:presLayoutVars>
          <dgm:chMax val="1"/>
          <dgm:chPref val="1"/>
          <dgm:bulletEnabled val="1"/>
        </dgm:presLayoutVars>
      </dgm:prSet>
      <dgm:spPr/>
    </dgm:pt>
    <dgm:pt modelId="{BB0B5D3D-5D8B-4AF4-AD02-966FA9AA654D}" type="pres">
      <dgm:prSet presAssocID="{C369E625-E23F-4ABF-A93D-B628A648709A}" presName="Childtext1" presStyleLbl="revTx" presStyleIdx="2" presStyleCnt="5">
        <dgm:presLayoutVars>
          <dgm:chMax val="0"/>
          <dgm:chPref val="0"/>
          <dgm:bulletEnabled val="1"/>
        </dgm:presLayoutVars>
      </dgm:prSet>
      <dgm:spPr/>
    </dgm:pt>
    <dgm:pt modelId="{1E5DDC60-1033-4DBA-A7E0-6E035A9EB0D9}" type="pres">
      <dgm:prSet presAssocID="{C369E625-E23F-4ABF-A93D-B628A648709A}" presName="BalanceSpacing" presStyleCnt="0"/>
      <dgm:spPr/>
    </dgm:pt>
    <dgm:pt modelId="{B5BD88B2-C8D2-4C49-90D3-29B89212ED30}" type="pres">
      <dgm:prSet presAssocID="{C369E625-E23F-4ABF-A93D-B628A648709A}" presName="BalanceSpacing1" presStyleCnt="0"/>
      <dgm:spPr/>
    </dgm:pt>
    <dgm:pt modelId="{1262294B-EC70-483B-B195-8C09ACBEF126}" type="pres">
      <dgm:prSet presAssocID="{84379374-5919-4191-B498-45B210973A20}" presName="Accent1Text" presStyleLbl="node1" presStyleIdx="5" presStyleCnt="10"/>
      <dgm:spPr/>
    </dgm:pt>
    <dgm:pt modelId="{424883BB-2049-461A-B6E5-0F36DA0C54D9}" type="pres">
      <dgm:prSet presAssocID="{84379374-5919-4191-B498-45B210973A20}" presName="spaceBetweenRectangles" presStyleCnt="0"/>
      <dgm:spPr/>
    </dgm:pt>
    <dgm:pt modelId="{BD7082F2-2C6C-48F9-9B78-AD73DCBE55B8}" type="pres">
      <dgm:prSet presAssocID="{E1AF6C9B-98FD-4A8E-AD10-DF3511D423EB}" presName="composite" presStyleCnt="0"/>
      <dgm:spPr/>
    </dgm:pt>
    <dgm:pt modelId="{EF9EF162-2509-4D76-AB05-765FFDF797C4}" type="pres">
      <dgm:prSet presAssocID="{E1AF6C9B-98FD-4A8E-AD10-DF3511D423EB}" presName="Parent1" presStyleLbl="node1" presStyleIdx="6" presStyleCnt="10">
        <dgm:presLayoutVars>
          <dgm:chMax val="1"/>
          <dgm:chPref val="1"/>
          <dgm:bulletEnabled val="1"/>
        </dgm:presLayoutVars>
      </dgm:prSet>
      <dgm:spPr/>
    </dgm:pt>
    <dgm:pt modelId="{E69EFB76-90C0-4E14-9504-4F50610B0711}" type="pres">
      <dgm:prSet presAssocID="{E1AF6C9B-98FD-4A8E-AD10-DF3511D423EB}" presName="Childtext1" presStyleLbl="revTx" presStyleIdx="3" presStyleCnt="5">
        <dgm:presLayoutVars>
          <dgm:chMax val="0"/>
          <dgm:chPref val="0"/>
          <dgm:bulletEnabled val="1"/>
        </dgm:presLayoutVars>
      </dgm:prSet>
      <dgm:spPr/>
    </dgm:pt>
    <dgm:pt modelId="{BA1DE18C-DBA7-43A7-BB33-30298EAC03CF}" type="pres">
      <dgm:prSet presAssocID="{E1AF6C9B-98FD-4A8E-AD10-DF3511D423EB}" presName="BalanceSpacing" presStyleCnt="0"/>
      <dgm:spPr/>
    </dgm:pt>
    <dgm:pt modelId="{09C75D6B-E00B-4CC9-A25E-2C4D66DDF17E}" type="pres">
      <dgm:prSet presAssocID="{E1AF6C9B-98FD-4A8E-AD10-DF3511D423EB}" presName="BalanceSpacing1" presStyleCnt="0"/>
      <dgm:spPr/>
    </dgm:pt>
    <dgm:pt modelId="{B28C722D-B1D1-46F7-A552-0DED6911E2AE}" type="pres">
      <dgm:prSet presAssocID="{FED150B5-3F82-4923-8388-1E1B23B201CE}" presName="Accent1Text" presStyleLbl="node1" presStyleIdx="7" presStyleCnt="10"/>
      <dgm:spPr/>
    </dgm:pt>
    <dgm:pt modelId="{211857CC-F22F-40E8-9FEA-B8AC080594A5}" type="pres">
      <dgm:prSet presAssocID="{FED150B5-3F82-4923-8388-1E1B23B201CE}" presName="spaceBetweenRectangles" presStyleCnt="0"/>
      <dgm:spPr/>
    </dgm:pt>
    <dgm:pt modelId="{543E7B18-5059-4BBA-B730-8B47C3D524B4}" type="pres">
      <dgm:prSet presAssocID="{CB1AD7A6-DC06-4EB2-897A-FB44D1B1527B}" presName="composite" presStyleCnt="0"/>
      <dgm:spPr/>
    </dgm:pt>
    <dgm:pt modelId="{3EB26FE2-B4D9-4018-8D2B-961368FD319B}" type="pres">
      <dgm:prSet presAssocID="{CB1AD7A6-DC06-4EB2-897A-FB44D1B1527B}" presName="Parent1" presStyleLbl="node1" presStyleIdx="8" presStyleCnt="10">
        <dgm:presLayoutVars>
          <dgm:chMax val="1"/>
          <dgm:chPref val="1"/>
          <dgm:bulletEnabled val="1"/>
        </dgm:presLayoutVars>
      </dgm:prSet>
      <dgm:spPr/>
    </dgm:pt>
    <dgm:pt modelId="{CEA3A8F9-D776-4180-8CB0-5838D00863E9}" type="pres">
      <dgm:prSet presAssocID="{CB1AD7A6-DC06-4EB2-897A-FB44D1B1527B}" presName="Childtext1" presStyleLbl="revTx" presStyleIdx="4" presStyleCnt="5">
        <dgm:presLayoutVars>
          <dgm:chMax val="0"/>
          <dgm:chPref val="0"/>
          <dgm:bulletEnabled val="1"/>
        </dgm:presLayoutVars>
      </dgm:prSet>
      <dgm:spPr/>
    </dgm:pt>
    <dgm:pt modelId="{5DBECFE6-2198-411A-9D95-98083396DED6}" type="pres">
      <dgm:prSet presAssocID="{CB1AD7A6-DC06-4EB2-897A-FB44D1B1527B}" presName="BalanceSpacing" presStyleCnt="0"/>
      <dgm:spPr/>
    </dgm:pt>
    <dgm:pt modelId="{937EA21C-88AE-43EE-BC26-B4D2A7BFCC2F}" type="pres">
      <dgm:prSet presAssocID="{CB1AD7A6-DC06-4EB2-897A-FB44D1B1527B}" presName="BalanceSpacing1" presStyleCnt="0"/>
      <dgm:spPr/>
    </dgm:pt>
    <dgm:pt modelId="{35A6B0CC-9D9C-4C52-A709-69FAF83DA968}" type="pres">
      <dgm:prSet presAssocID="{6F4797D0-9CB9-4FCF-9A30-4EEC4D6C85A1}" presName="Accent1Text" presStyleLbl="node1" presStyleIdx="9" presStyleCnt="10"/>
      <dgm:spPr/>
    </dgm:pt>
  </dgm:ptLst>
  <dgm:cxnLst>
    <dgm:cxn modelId="{C9F2CE00-86D6-4ABA-8802-003C020A1AF1}" type="presOf" srcId="{E1AF6C9B-98FD-4A8E-AD10-DF3511D423EB}" destId="{EF9EF162-2509-4D76-AB05-765FFDF797C4}" srcOrd="0" destOrd="0" presId="urn:microsoft.com/office/officeart/2008/layout/AlternatingHexagons"/>
    <dgm:cxn modelId="{1FAB1A1B-19C7-4CF0-8F75-A8F94CD9F79E}" srcId="{39416F1C-97AF-475E-8D41-3DE28BF55A17}" destId="{45D6A2B6-2743-40C6-B087-96DE407940D3}" srcOrd="1" destOrd="0" parTransId="{A4C12F28-530A-4CCC-BA3D-C70647EBB143}" sibTransId="{7302426F-26F0-4477-93CC-BC3C956878CD}"/>
    <dgm:cxn modelId="{91222B1F-C7C7-4732-98BA-A72EA6E23587}" type="presOf" srcId="{4A51075E-1A73-4D3C-A222-436C7F15B00D}" destId="{6DCC9FEA-49F6-460C-8714-578EB65AFCE6}" srcOrd="0" destOrd="0" presId="urn:microsoft.com/office/officeart/2008/layout/AlternatingHexagons"/>
    <dgm:cxn modelId="{64937960-E351-454E-8719-265D7D480AFC}" type="presOf" srcId="{FED150B5-3F82-4923-8388-1E1B23B201CE}" destId="{B28C722D-B1D1-46F7-A552-0DED6911E2AE}" srcOrd="0" destOrd="0" presId="urn:microsoft.com/office/officeart/2008/layout/AlternatingHexagons"/>
    <dgm:cxn modelId="{1AD55077-9C36-4D87-AE57-706FDE3B1811}" srcId="{39416F1C-97AF-475E-8D41-3DE28BF55A17}" destId="{CB1AD7A6-DC06-4EB2-897A-FB44D1B1527B}" srcOrd="4" destOrd="0" parTransId="{16296F91-40B2-4324-983A-C7B5D0C05363}" sibTransId="{6F4797D0-9CB9-4FCF-9A30-4EEC4D6C85A1}"/>
    <dgm:cxn modelId="{69AC8958-2060-49C6-B796-20488D7B0AF0}" type="presOf" srcId="{6F4797D0-9CB9-4FCF-9A30-4EEC4D6C85A1}" destId="{35A6B0CC-9D9C-4C52-A709-69FAF83DA968}" srcOrd="0" destOrd="0" presId="urn:microsoft.com/office/officeart/2008/layout/AlternatingHexagons"/>
    <dgm:cxn modelId="{658D9379-253C-43BC-9518-3B0FB8419551}" type="presOf" srcId="{39416F1C-97AF-475E-8D41-3DE28BF55A17}" destId="{A42FF3C6-CA0E-4EEB-939E-A4F19855A559}" srcOrd="0" destOrd="0" presId="urn:microsoft.com/office/officeart/2008/layout/AlternatingHexagons"/>
    <dgm:cxn modelId="{399B617A-EE7F-4CF9-A33E-3558B7A78A90}" srcId="{39416F1C-97AF-475E-8D41-3DE28BF55A17}" destId="{E1AF6C9B-98FD-4A8E-AD10-DF3511D423EB}" srcOrd="3" destOrd="0" parTransId="{EF50681A-609B-41B6-80A8-B0FB53811E24}" sibTransId="{FED150B5-3F82-4923-8388-1E1B23B201CE}"/>
    <dgm:cxn modelId="{B599EC7B-A615-4EFB-A940-EE07BAE03A30}" type="presOf" srcId="{66D0408A-47B8-42D7-B1CD-62AF445F9659}" destId="{EFCE528E-2588-406B-A2F1-38927D32853F}" srcOrd="0" destOrd="0" presId="urn:microsoft.com/office/officeart/2008/layout/AlternatingHexagons"/>
    <dgm:cxn modelId="{90203A8B-9883-43EB-933F-A149F3202DA8}" type="presOf" srcId="{7302426F-26F0-4477-93CC-BC3C956878CD}" destId="{B2EE8BB9-2D47-48D9-B635-AE5B32D288B3}" srcOrd="0" destOrd="0" presId="urn:microsoft.com/office/officeart/2008/layout/AlternatingHexagons"/>
    <dgm:cxn modelId="{CD4544A9-000D-4A3C-8465-E786B6B82D6A}" type="presOf" srcId="{CB1AD7A6-DC06-4EB2-897A-FB44D1B1527B}" destId="{3EB26FE2-B4D9-4018-8D2B-961368FD319B}" srcOrd="0" destOrd="0" presId="urn:microsoft.com/office/officeart/2008/layout/AlternatingHexagons"/>
    <dgm:cxn modelId="{6DB171AB-89DC-4C09-9CA8-06FEB5CCD378}" type="presOf" srcId="{C369E625-E23F-4ABF-A93D-B628A648709A}" destId="{F74E82A7-F6F5-43F7-B544-8232DD642959}" srcOrd="0" destOrd="0" presId="urn:microsoft.com/office/officeart/2008/layout/AlternatingHexagons"/>
    <dgm:cxn modelId="{F653E9AB-45B3-47A4-A8F3-E7545AD50B64}" srcId="{39416F1C-97AF-475E-8D41-3DE28BF55A17}" destId="{C369E625-E23F-4ABF-A93D-B628A648709A}" srcOrd="2" destOrd="0" parTransId="{9A1CD702-B569-48F0-ABAE-094006D884CC}" sibTransId="{84379374-5919-4191-B498-45B210973A20}"/>
    <dgm:cxn modelId="{54C793BA-C847-4707-8AB8-15158392D259}" type="presOf" srcId="{36852B74-D538-4514-9D51-2F8E83FC9CA1}" destId="{4D9ACFBC-ED15-4CE6-B7EF-F8AE75FC7002}" srcOrd="0" destOrd="0" presId="urn:microsoft.com/office/officeart/2008/layout/AlternatingHexagons"/>
    <dgm:cxn modelId="{093B3ABB-C1AF-4730-9A7D-E284366D7F3B}" type="presOf" srcId="{84379374-5919-4191-B498-45B210973A20}" destId="{1262294B-EC70-483B-B195-8C09ACBEF126}" srcOrd="0" destOrd="0" presId="urn:microsoft.com/office/officeart/2008/layout/AlternatingHexagons"/>
    <dgm:cxn modelId="{159B9DCA-CEE2-40A2-813D-F233ABAA6953}" type="presOf" srcId="{45D6A2B6-2743-40C6-B087-96DE407940D3}" destId="{6CBAAECF-4B4E-4F80-8145-87A7AF0A2870}" srcOrd="0" destOrd="0" presId="urn:microsoft.com/office/officeart/2008/layout/AlternatingHexagons"/>
    <dgm:cxn modelId="{1AA7F5CF-5623-4C48-81E6-C5FB64ED8837}" srcId="{39416F1C-97AF-475E-8D41-3DE28BF55A17}" destId="{66D0408A-47B8-42D7-B1CD-62AF445F9659}" srcOrd="0" destOrd="0" parTransId="{8A6E156C-57C8-42E3-88AA-CC92AA3675E0}" sibTransId="{4A51075E-1A73-4D3C-A222-436C7F15B00D}"/>
    <dgm:cxn modelId="{E9BEF5E9-7264-4415-89C7-FB99748DFD68}" srcId="{45D6A2B6-2743-40C6-B087-96DE407940D3}" destId="{36852B74-D538-4514-9D51-2F8E83FC9CA1}" srcOrd="0" destOrd="0" parTransId="{7528B834-E7D8-44F4-9CA9-6D7F744D7DC7}" sibTransId="{6DD16791-20C0-4621-AB8C-BE0A284EAE7B}"/>
    <dgm:cxn modelId="{C251895E-08B5-46A9-A397-CBBDC2BCD3A9}" type="presParOf" srcId="{A42FF3C6-CA0E-4EEB-939E-A4F19855A559}" destId="{791958A0-BC48-4B1D-ADD0-92C9D8090567}" srcOrd="0" destOrd="0" presId="urn:microsoft.com/office/officeart/2008/layout/AlternatingHexagons"/>
    <dgm:cxn modelId="{81BDEBFA-9B3E-456D-9598-B17BF5BF148F}" type="presParOf" srcId="{791958A0-BC48-4B1D-ADD0-92C9D8090567}" destId="{EFCE528E-2588-406B-A2F1-38927D32853F}" srcOrd="0" destOrd="0" presId="urn:microsoft.com/office/officeart/2008/layout/AlternatingHexagons"/>
    <dgm:cxn modelId="{168BD120-3835-456B-9EB7-6A8B581A475E}" type="presParOf" srcId="{791958A0-BC48-4B1D-ADD0-92C9D8090567}" destId="{BF6F5E57-09EC-46F1-92AE-AC43FAE3C0CE}" srcOrd="1" destOrd="0" presId="urn:microsoft.com/office/officeart/2008/layout/AlternatingHexagons"/>
    <dgm:cxn modelId="{84144C7C-5244-4D2C-BA6A-E8B0BAF7D433}" type="presParOf" srcId="{791958A0-BC48-4B1D-ADD0-92C9D8090567}" destId="{B7310F70-E20B-44C5-80E1-9252F5089C02}" srcOrd="2" destOrd="0" presId="urn:microsoft.com/office/officeart/2008/layout/AlternatingHexagons"/>
    <dgm:cxn modelId="{736C7CF9-D62B-487F-80E8-D0FA20E35F22}" type="presParOf" srcId="{791958A0-BC48-4B1D-ADD0-92C9D8090567}" destId="{83389ABF-D9BC-4879-B0F6-24D75A50CFEC}" srcOrd="3" destOrd="0" presId="urn:microsoft.com/office/officeart/2008/layout/AlternatingHexagons"/>
    <dgm:cxn modelId="{C6DE428D-B70C-4C37-8998-150B05D04088}" type="presParOf" srcId="{791958A0-BC48-4B1D-ADD0-92C9D8090567}" destId="{6DCC9FEA-49F6-460C-8714-578EB65AFCE6}" srcOrd="4" destOrd="0" presId="urn:microsoft.com/office/officeart/2008/layout/AlternatingHexagons"/>
    <dgm:cxn modelId="{F47BEEA9-2811-480F-AC52-B79E64E7D69B}" type="presParOf" srcId="{A42FF3C6-CA0E-4EEB-939E-A4F19855A559}" destId="{0F9765D4-5FA7-4BC8-81F8-81506CD60122}" srcOrd="1" destOrd="0" presId="urn:microsoft.com/office/officeart/2008/layout/AlternatingHexagons"/>
    <dgm:cxn modelId="{E02FABBE-4881-411D-A7CF-A651F35D3842}" type="presParOf" srcId="{A42FF3C6-CA0E-4EEB-939E-A4F19855A559}" destId="{893AE2BC-2D55-40E6-8AA5-D2AB96AA8FD2}" srcOrd="2" destOrd="0" presId="urn:microsoft.com/office/officeart/2008/layout/AlternatingHexagons"/>
    <dgm:cxn modelId="{DA435788-56F1-4525-A697-58DE983F4F5E}" type="presParOf" srcId="{893AE2BC-2D55-40E6-8AA5-D2AB96AA8FD2}" destId="{6CBAAECF-4B4E-4F80-8145-87A7AF0A2870}" srcOrd="0" destOrd="0" presId="urn:microsoft.com/office/officeart/2008/layout/AlternatingHexagons"/>
    <dgm:cxn modelId="{165A1378-B1B3-43A4-BFDF-53C919C4F8DE}" type="presParOf" srcId="{893AE2BC-2D55-40E6-8AA5-D2AB96AA8FD2}" destId="{4D9ACFBC-ED15-4CE6-B7EF-F8AE75FC7002}" srcOrd="1" destOrd="0" presId="urn:microsoft.com/office/officeart/2008/layout/AlternatingHexagons"/>
    <dgm:cxn modelId="{D6A2BFD6-FAD0-4495-8E81-94A1328D8F02}" type="presParOf" srcId="{893AE2BC-2D55-40E6-8AA5-D2AB96AA8FD2}" destId="{0EEAEC09-7273-4D91-A3D2-48DF7EFE2EEA}" srcOrd="2" destOrd="0" presId="urn:microsoft.com/office/officeart/2008/layout/AlternatingHexagons"/>
    <dgm:cxn modelId="{387F2ADB-71B7-4F58-893A-101EA4851F51}" type="presParOf" srcId="{893AE2BC-2D55-40E6-8AA5-D2AB96AA8FD2}" destId="{02F994C2-49ED-4936-8CCC-21C4BB091C98}" srcOrd="3" destOrd="0" presId="urn:microsoft.com/office/officeart/2008/layout/AlternatingHexagons"/>
    <dgm:cxn modelId="{3AD4C359-9B2D-4FEC-9DBD-F0DFF2C09ACE}" type="presParOf" srcId="{893AE2BC-2D55-40E6-8AA5-D2AB96AA8FD2}" destId="{B2EE8BB9-2D47-48D9-B635-AE5B32D288B3}" srcOrd="4" destOrd="0" presId="urn:microsoft.com/office/officeart/2008/layout/AlternatingHexagons"/>
    <dgm:cxn modelId="{31F8B348-27A3-45E4-B75E-0019BBBFD6E9}" type="presParOf" srcId="{A42FF3C6-CA0E-4EEB-939E-A4F19855A559}" destId="{D2A96AC1-BA16-4C29-8CD8-B1326AC0586C}" srcOrd="3" destOrd="0" presId="urn:microsoft.com/office/officeart/2008/layout/AlternatingHexagons"/>
    <dgm:cxn modelId="{758AAF86-D932-497D-9A71-B242CF3095E4}" type="presParOf" srcId="{A42FF3C6-CA0E-4EEB-939E-A4F19855A559}" destId="{E68D2695-E2C7-4691-B8B5-45CDEB812316}" srcOrd="4" destOrd="0" presId="urn:microsoft.com/office/officeart/2008/layout/AlternatingHexagons"/>
    <dgm:cxn modelId="{3E31B8B9-932E-453F-B3F7-0C5EE3272B0C}" type="presParOf" srcId="{E68D2695-E2C7-4691-B8B5-45CDEB812316}" destId="{F74E82A7-F6F5-43F7-B544-8232DD642959}" srcOrd="0" destOrd="0" presId="urn:microsoft.com/office/officeart/2008/layout/AlternatingHexagons"/>
    <dgm:cxn modelId="{60C63BDD-FA83-47DB-944C-309E74C0D465}" type="presParOf" srcId="{E68D2695-E2C7-4691-B8B5-45CDEB812316}" destId="{BB0B5D3D-5D8B-4AF4-AD02-966FA9AA654D}" srcOrd="1" destOrd="0" presId="urn:microsoft.com/office/officeart/2008/layout/AlternatingHexagons"/>
    <dgm:cxn modelId="{336C9B82-6184-431A-87C0-99C641A1A2CC}" type="presParOf" srcId="{E68D2695-E2C7-4691-B8B5-45CDEB812316}" destId="{1E5DDC60-1033-4DBA-A7E0-6E035A9EB0D9}" srcOrd="2" destOrd="0" presId="urn:microsoft.com/office/officeart/2008/layout/AlternatingHexagons"/>
    <dgm:cxn modelId="{40EA7640-DB5C-4F4D-AB54-62CF4B9F3A89}" type="presParOf" srcId="{E68D2695-E2C7-4691-B8B5-45CDEB812316}" destId="{B5BD88B2-C8D2-4C49-90D3-29B89212ED30}" srcOrd="3" destOrd="0" presId="urn:microsoft.com/office/officeart/2008/layout/AlternatingHexagons"/>
    <dgm:cxn modelId="{6DB29080-9DF4-45D9-8E54-C37F9BB05D13}" type="presParOf" srcId="{E68D2695-E2C7-4691-B8B5-45CDEB812316}" destId="{1262294B-EC70-483B-B195-8C09ACBEF126}" srcOrd="4" destOrd="0" presId="urn:microsoft.com/office/officeart/2008/layout/AlternatingHexagons"/>
    <dgm:cxn modelId="{2AC9B579-4E4F-4256-B0F5-0601356BD566}" type="presParOf" srcId="{A42FF3C6-CA0E-4EEB-939E-A4F19855A559}" destId="{424883BB-2049-461A-B6E5-0F36DA0C54D9}" srcOrd="5" destOrd="0" presId="urn:microsoft.com/office/officeart/2008/layout/AlternatingHexagons"/>
    <dgm:cxn modelId="{200A9497-E51B-4037-AFED-49C4BAE0BA9B}" type="presParOf" srcId="{A42FF3C6-CA0E-4EEB-939E-A4F19855A559}" destId="{BD7082F2-2C6C-48F9-9B78-AD73DCBE55B8}" srcOrd="6" destOrd="0" presId="urn:microsoft.com/office/officeart/2008/layout/AlternatingHexagons"/>
    <dgm:cxn modelId="{32C98203-BD1E-4964-8D0C-CFE4DEDCD9F6}" type="presParOf" srcId="{BD7082F2-2C6C-48F9-9B78-AD73DCBE55B8}" destId="{EF9EF162-2509-4D76-AB05-765FFDF797C4}" srcOrd="0" destOrd="0" presId="urn:microsoft.com/office/officeart/2008/layout/AlternatingHexagons"/>
    <dgm:cxn modelId="{40127784-1768-4FC6-A77D-32C568E4321E}" type="presParOf" srcId="{BD7082F2-2C6C-48F9-9B78-AD73DCBE55B8}" destId="{E69EFB76-90C0-4E14-9504-4F50610B0711}" srcOrd="1" destOrd="0" presId="urn:microsoft.com/office/officeart/2008/layout/AlternatingHexagons"/>
    <dgm:cxn modelId="{BF69BDEF-835F-4F59-B7C0-155AC11EA7FA}" type="presParOf" srcId="{BD7082F2-2C6C-48F9-9B78-AD73DCBE55B8}" destId="{BA1DE18C-DBA7-43A7-BB33-30298EAC03CF}" srcOrd="2" destOrd="0" presId="urn:microsoft.com/office/officeart/2008/layout/AlternatingHexagons"/>
    <dgm:cxn modelId="{266C6A77-D8F8-4F36-A347-7F8D3BAAA853}" type="presParOf" srcId="{BD7082F2-2C6C-48F9-9B78-AD73DCBE55B8}" destId="{09C75D6B-E00B-4CC9-A25E-2C4D66DDF17E}" srcOrd="3" destOrd="0" presId="urn:microsoft.com/office/officeart/2008/layout/AlternatingHexagons"/>
    <dgm:cxn modelId="{B3A51F27-2290-47D9-BD31-D1CD10F238AD}" type="presParOf" srcId="{BD7082F2-2C6C-48F9-9B78-AD73DCBE55B8}" destId="{B28C722D-B1D1-46F7-A552-0DED6911E2AE}" srcOrd="4" destOrd="0" presId="urn:microsoft.com/office/officeart/2008/layout/AlternatingHexagons"/>
    <dgm:cxn modelId="{B3B9BC40-020A-40CE-A64B-3364C363E2F2}" type="presParOf" srcId="{A42FF3C6-CA0E-4EEB-939E-A4F19855A559}" destId="{211857CC-F22F-40E8-9FEA-B8AC080594A5}" srcOrd="7" destOrd="0" presId="urn:microsoft.com/office/officeart/2008/layout/AlternatingHexagons"/>
    <dgm:cxn modelId="{2592FFF5-DA68-4B67-96C7-E385A5CEA731}" type="presParOf" srcId="{A42FF3C6-CA0E-4EEB-939E-A4F19855A559}" destId="{543E7B18-5059-4BBA-B730-8B47C3D524B4}" srcOrd="8" destOrd="0" presId="urn:microsoft.com/office/officeart/2008/layout/AlternatingHexagons"/>
    <dgm:cxn modelId="{1E40BEC9-D7C8-4F20-B33F-280E27A0BA66}" type="presParOf" srcId="{543E7B18-5059-4BBA-B730-8B47C3D524B4}" destId="{3EB26FE2-B4D9-4018-8D2B-961368FD319B}" srcOrd="0" destOrd="0" presId="urn:microsoft.com/office/officeart/2008/layout/AlternatingHexagons"/>
    <dgm:cxn modelId="{2220FC94-9EC0-4C62-9AF3-AAB604B2B8A3}" type="presParOf" srcId="{543E7B18-5059-4BBA-B730-8B47C3D524B4}" destId="{CEA3A8F9-D776-4180-8CB0-5838D00863E9}" srcOrd="1" destOrd="0" presId="urn:microsoft.com/office/officeart/2008/layout/AlternatingHexagons"/>
    <dgm:cxn modelId="{3C5A3BE3-7C50-4832-87FF-8CBEB487A14B}" type="presParOf" srcId="{543E7B18-5059-4BBA-B730-8B47C3D524B4}" destId="{5DBECFE6-2198-411A-9D95-98083396DED6}" srcOrd="2" destOrd="0" presId="urn:microsoft.com/office/officeart/2008/layout/AlternatingHexagons"/>
    <dgm:cxn modelId="{16530D46-CFDF-4426-AFA8-6ACFE9FF6227}" type="presParOf" srcId="{543E7B18-5059-4BBA-B730-8B47C3D524B4}" destId="{937EA21C-88AE-43EE-BC26-B4D2A7BFCC2F}" srcOrd="3" destOrd="0" presId="urn:microsoft.com/office/officeart/2008/layout/AlternatingHexagons"/>
    <dgm:cxn modelId="{9A12E974-64D6-4DD7-B1CD-DE2471CA730C}" type="presParOf" srcId="{543E7B18-5059-4BBA-B730-8B47C3D524B4}" destId="{35A6B0CC-9D9C-4C52-A709-69FAF83DA968}" srcOrd="4" destOrd="0" presId="urn:microsoft.com/office/officeart/2008/layout/AlternatingHexagons"/>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20DC82D2-94D3-4F7F-BD03-D6D227154E67}"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da-DK"/>
        </a:p>
      </dgm:t>
    </dgm:pt>
    <dgm:pt modelId="{6BBF4621-3F0F-49B9-9866-B0FB2E0B37C9}">
      <dgm:prSet phldrT="[Tekst]" custT="1"/>
      <dgm:spPr/>
      <dgm:t>
        <a:bodyPr/>
        <a:lstStyle/>
        <a:p>
          <a:r>
            <a:rPr lang="da-DK" sz="4800" b="1" dirty="0">
              <a:latin typeface="Arial" panose="020B0604020202020204" pitchFamily="34" charset="0"/>
              <a:cs typeface="Arial" panose="020B0604020202020204" pitchFamily="34" charset="0"/>
            </a:rPr>
            <a:t>Vision </a:t>
          </a:r>
        </a:p>
      </dgm:t>
    </dgm:pt>
    <dgm:pt modelId="{6057DB56-2D53-4ABC-B4F0-721E8EF8E712}" type="parTrans" cxnId="{85CC3943-2568-4BA9-ABF6-515E6FD14D11}">
      <dgm:prSet/>
      <dgm:spPr/>
      <dgm:t>
        <a:bodyPr/>
        <a:lstStyle/>
        <a:p>
          <a:endParaRPr lang="da-DK"/>
        </a:p>
      </dgm:t>
    </dgm:pt>
    <dgm:pt modelId="{A9372BD4-49E9-44F3-A0A3-44C59955845A}" type="sibTrans" cxnId="{85CC3943-2568-4BA9-ABF6-515E6FD14D11}">
      <dgm:prSet/>
      <dgm:spPr/>
      <dgm:t>
        <a:bodyPr/>
        <a:lstStyle/>
        <a:p>
          <a:endParaRPr lang="da-DK"/>
        </a:p>
      </dgm:t>
    </dgm:pt>
    <dgm:pt modelId="{A902D6A5-42F7-4DCD-834D-EFD9442C3846}" type="pres">
      <dgm:prSet presAssocID="{20DC82D2-94D3-4F7F-BD03-D6D227154E67}" presName="linear" presStyleCnt="0">
        <dgm:presLayoutVars>
          <dgm:dir/>
          <dgm:animLvl val="lvl"/>
          <dgm:resizeHandles val="exact"/>
        </dgm:presLayoutVars>
      </dgm:prSet>
      <dgm:spPr/>
    </dgm:pt>
    <dgm:pt modelId="{644945E3-F20F-4426-A845-E8E18B227C5E}" type="pres">
      <dgm:prSet presAssocID="{6BBF4621-3F0F-49B9-9866-B0FB2E0B37C9}" presName="parentLin" presStyleCnt="0"/>
      <dgm:spPr/>
    </dgm:pt>
    <dgm:pt modelId="{47768305-6CFB-4E54-A62C-94D554484F3D}" type="pres">
      <dgm:prSet presAssocID="{6BBF4621-3F0F-49B9-9866-B0FB2E0B37C9}" presName="parentLeftMargin" presStyleLbl="node1" presStyleIdx="0" presStyleCnt="1"/>
      <dgm:spPr/>
    </dgm:pt>
    <dgm:pt modelId="{BA0B6F1F-6000-4043-A6E0-03B728ADEDD8}" type="pres">
      <dgm:prSet presAssocID="{6BBF4621-3F0F-49B9-9866-B0FB2E0B37C9}" presName="parentText" presStyleLbl="node1" presStyleIdx="0" presStyleCnt="1" custScaleX="125230" custLinFactX="28571" custLinFactNeighborX="100000" custLinFactNeighborY="5539">
        <dgm:presLayoutVars>
          <dgm:chMax val="0"/>
          <dgm:bulletEnabled val="1"/>
        </dgm:presLayoutVars>
      </dgm:prSet>
      <dgm:spPr/>
    </dgm:pt>
    <dgm:pt modelId="{BB6AC695-7585-47B8-A060-D247944270B5}" type="pres">
      <dgm:prSet presAssocID="{6BBF4621-3F0F-49B9-9866-B0FB2E0B37C9}" presName="negativeSpace" presStyleCnt="0"/>
      <dgm:spPr/>
    </dgm:pt>
    <dgm:pt modelId="{B7074B1E-F910-456A-86B6-7A583C0BD83A}" type="pres">
      <dgm:prSet presAssocID="{6BBF4621-3F0F-49B9-9866-B0FB2E0B37C9}" presName="childText" presStyleLbl="conFgAcc1" presStyleIdx="0" presStyleCnt="1">
        <dgm:presLayoutVars>
          <dgm:bulletEnabled val="1"/>
        </dgm:presLayoutVars>
      </dgm:prSet>
      <dgm:spPr>
        <a:solidFill>
          <a:srgbClr val="FF99FF">
            <a:alpha val="89804"/>
          </a:srgbClr>
        </a:solidFill>
      </dgm:spPr>
    </dgm:pt>
  </dgm:ptLst>
  <dgm:cxnLst>
    <dgm:cxn modelId="{A82DD95E-B9E0-4497-BC79-3D839C44265F}" type="presOf" srcId="{6BBF4621-3F0F-49B9-9866-B0FB2E0B37C9}" destId="{BA0B6F1F-6000-4043-A6E0-03B728ADEDD8}" srcOrd="1" destOrd="0" presId="urn:microsoft.com/office/officeart/2005/8/layout/list1"/>
    <dgm:cxn modelId="{85CC3943-2568-4BA9-ABF6-515E6FD14D11}" srcId="{20DC82D2-94D3-4F7F-BD03-D6D227154E67}" destId="{6BBF4621-3F0F-49B9-9866-B0FB2E0B37C9}" srcOrd="0" destOrd="0" parTransId="{6057DB56-2D53-4ABC-B4F0-721E8EF8E712}" sibTransId="{A9372BD4-49E9-44F3-A0A3-44C59955845A}"/>
    <dgm:cxn modelId="{5861F993-A70F-456C-B2F5-B6328CD00C03}" type="presOf" srcId="{6BBF4621-3F0F-49B9-9866-B0FB2E0B37C9}" destId="{47768305-6CFB-4E54-A62C-94D554484F3D}" srcOrd="0" destOrd="0" presId="urn:microsoft.com/office/officeart/2005/8/layout/list1"/>
    <dgm:cxn modelId="{051DECFE-2596-4EB3-8291-AF000F8A3ECB}" type="presOf" srcId="{20DC82D2-94D3-4F7F-BD03-D6D227154E67}" destId="{A902D6A5-42F7-4DCD-834D-EFD9442C3846}" srcOrd="0" destOrd="0" presId="urn:microsoft.com/office/officeart/2005/8/layout/list1"/>
    <dgm:cxn modelId="{CDED5840-9680-4932-9BDC-52D788E798A7}" type="presParOf" srcId="{A902D6A5-42F7-4DCD-834D-EFD9442C3846}" destId="{644945E3-F20F-4426-A845-E8E18B227C5E}" srcOrd="0" destOrd="0" presId="urn:microsoft.com/office/officeart/2005/8/layout/list1"/>
    <dgm:cxn modelId="{4A04E670-ED20-493E-834E-8AAD4E700088}" type="presParOf" srcId="{644945E3-F20F-4426-A845-E8E18B227C5E}" destId="{47768305-6CFB-4E54-A62C-94D554484F3D}" srcOrd="0" destOrd="0" presId="urn:microsoft.com/office/officeart/2005/8/layout/list1"/>
    <dgm:cxn modelId="{4E0C926E-A3CC-4F70-96A0-040243355F8C}" type="presParOf" srcId="{644945E3-F20F-4426-A845-E8E18B227C5E}" destId="{BA0B6F1F-6000-4043-A6E0-03B728ADEDD8}" srcOrd="1" destOrd="0" presId="urn:microsoft.com/office/officeart/2005/8/layout/list1"/>
    <dgm:cxn modelId="{B03D5EDA-D51F-4378-82D5-25FDC7F07AFD}" type="presParOf" srcId="{A902D6A5-42F7-4DCD-834D-EFD9442C3846}" destId="{BB6AC695-7585-47B8-A060-D247944270B5}" srcOrd="1" destOrd="0" presId="urn:microsoft.com/office/officeart/2005/8/layout/list1"/>
    <dgm:cxn modelId="{1975E852-91DC-4899-A06E-5A57841C5229}" type="presParOf" srcId="{A902D6A5-42F7-4DCD-834D-EFD9442C3846}" destId="{B7074B1E-F910-456A-86B6-7A583C0BD83A}" srcOrd="2" destOrd="0" presId="urn:microsoft.com/office/officeart/2005/8/layout/list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39416F1C-97AF-475E-8D41-3DE28BF55A17}" type="doc">
      <dgm:prSet loTypeId="urn:microsoft.com/office/officeart/2008/layout/AlternatingHexagons" loCatId="list" qsTypeId="urn:microsoft.com/office/officeart/2005/8/quickstyle/simple1" qsCatId="simple" csTypeId="urn:microsoft.com/office/officeart/2005/8/colors/accent1_2" csCatId="accent1" phldr="1"/>
      <dgm:spPr/>
      <dgm:t>
        <a:bodyPr/>
        <a:lstStyle/>
        <a:p>
          <a:endParaRPr lang="da-DK"/>
        </a:p>
      </dgm:t>
    </dgm:pt>
    <dgm:pt modelId="{66D0408A-47B8-42D7-B1CD-62AF445F9659}">
      <dgm:prSet phldrT="[Tekst]"/>
      <dgm:spPr/>
      <dgm:t>
        <a:bodyPr/>
        <a:lstStyle/>
        <a:p>
          <a:r>
            <a:rPr lang="da-DK" dirty="0">
              <a:latin typeface="Arial" panose="020B0604020202020204" pitchFamily="34" charset="0"/>
              <a:cs typeface="Arial" panose="020B0604020202020204" pitchFamily="34" charset="0"/>
            </a:rPr>
            <a:t>HVIS DU VIL, HAR VI PLADS TIL DIG</a:t>
          </a:r>
        </a:p>
      </dgm:t>
    </dgm:pt>
    <dgm:pt modelId="{8A6E156C-57C8-42E3-88AA-CC92AA3675E0}" type="parTrans" cxnId="{1AA7F5CF-5623-4C48-81E6-C5FB64ED8837}">
      <dgm:prSet/>
      <dgm:spPr/>
      <dgm:t>
        <a:bodyPr/>
        <a:lstStyle/>
        <a:p>
          <a:endParaRPr lang="da-DK"/>
        </a:p>
      </dgm:t>
    </dgm:pt>
    <dgm:pt modelId="{4A51075E-1A73-4D3C-A222-436C7F15B00D}" type="sibTrans" cxnId="{1AA7F5CF-5623-4C48-81E6-C5FB64ED8837}">
      <dgm:prSet/>
      <dgm:spPr>
        <a:solidFill>
          <a:srgbClr val="FF99FF"/>
        </a:solidFill>
      </dgm:spPr>
      <dgm:t>
        <a:bodyPr/>
        <a:lstStyle/>
        <a:p>
          <a:endParaRPr lang="da-DK"/>
        </a:p>
      </dgm:t>
    </dgm:pt>
    <dgm:pt modelId="{45D6A2B6-2743-40C6-B087-96DE407940D3}">
      <dgm:prSet phldrT="[Tekst]"/>
      <dgm:spPr/>
      <dgm:t>
        <a:bodyPr/>
        <a:lstStyle/>
        <a:p>
          <a:r>
            <a:rPr lang="da-DK" dirty="0">
              <a:latin typeface="Arial" panose="020B0604020202020204" pitchFamily="34" charset="0"/>
              <a:cs typeface="Arial" panose="020B0604020202020204" pitchFamily="34" charset="0"/>
            </a:rPr>
            <a:t>HER UDVIKLES GODE HISTORIER SAMMEN MED DIG</a:t>
          </a:r>
        </a:p>
      </dgm:t>
    </dgm:pt>
    <dgm:pt modelId="{A4C12F28-530A-4CCC-BA3D-C70647EBB143}" type="parTrans" cxnId="{1FAB1A1B-19C7-4CF0-8F75-A8F94CD9F79E}">
      <dgm:prSet/>
      <dgm:spPr/>
      <dgm:t>
        <a:bodyPr/>
        <a:lstStyle/>
        <a:p>
          <a:endParaRPr lang="da-DK"/>
        </a:p>
      </dgm:t>
    </dgm:pt>
    <dgm:pt modelId="{7302426F-26F0-4477-93CC-BC3C956878CD}" type="sibTrans" cxnId="{1FAB1A1B-19C7-4CF0-8F75-A8F94CD9F79E}">
      <dgm:prSet/>
      <dgm:spPr>
        <a:solidFill>
          <a:srgbClr val="FF99FF"/>
        </a:solidFill>
      </dgm:spPr>
      <dgm:t>
        <a:bodyPr/>
        <a:lstStyle/>
        <a:p>
          <a:endParaRPr lang="da-DK"/>
        </a:p>
      </dgm:t>
    </dgm:pt>
    <dgm:pt modelId="{36852B74-D538-4514-9D51-2F8E83FC9CA1}">
      <dgm:prSet phldrT="[Tekst]"/>
      <dgm:spPr/>
      <dgm:t>
        <a:bodyPr/>
        <a:lstStyle/>
        <a:p>
          <a:endParaRPr lang="da-DK" dirty="0"/>
        </a:p>
      </dgm:t>
    </dgm:pt>
    <dgm:pt modelId="{7528B834-E7D8-44F4-9CA9-6D7F744D7DC7}" type="parTrans" cxnId="{E9BEF5E9-7264-4415-89C7-FB99748DFD68}">
      <dgm:prSet/>
      <dgm:spPr/>
      <dgm:t>
        <a:bodyPr/>
        <a:lstStyle/>
        <a:p>
          <a:endParaRPr lang="da-DK"/>
        </a:p>
      </dgm:t>
    </dgm:pt>
    <dgm:pt modelId="{6DD16791-20C0-4621-AB8C-BE0A284EAE7B}" type="sibTrans" cxnId="{E9BEF5E9-7264-4415-89C7-FB99748DFD68}">
      <dgm:prSet/>
      <dgm:spPr/>
      <dgm:t>
        <a:bodyPr/>
        <a:lstStyle/>
        <a:p>
          <a:endParaRPr lang="da-DK"/>
        </a:p>
      </dgm:t>
    </dgm:pt>
    <dgm:pt modelId="{E1AF6C9B-98FD-4A8E-AD10-DF3511D423EB}">
      <dgm:prSet phldrT="[Tekst]"/>
      <dgm:spPr/>
      <dgm:t>
        <a:bodyPr/>
        <a:lstStyle/>
        <a:p>
          <a:r>
            <a:rPr lang="da-DK" dirty="0">
              <a:latin typeface="Arial" panose="020B0604020202020204" pitchFamily="34" charset="0"/>
              <a:cs typeface="Arial" panose="020B0604020202020204" pitchFamily="34" charset="0"/>
            </a:rPr>
            <a:t>HER ER DIN LÆRING I FOKUS</a:t>
          </a:r>
        </a:p>
      </dgm:t>
    </dgm:pt>
    <dgm:pt modelId="{EF50681A-609B-41B6-80A8-B0FB53811E24}" type="parTrans" cxnId="{399B617A-EE7F-4CF9-A33E-3558B7A78A90}">
      <dgm:prSet/>
      <dgm:spPr/>
      <dgm:t>
        <a:bodyPr/>
        <a:lstStyle/>
        <a:p>
          <a:endParaRPr lang="da-DK"/>
        </a:p>
      </dgm:t>
    </dgm:pt>
    <dgm:pt modelId="{FED150B5-3F82-4923-8388-1E1B23B201CE}" type="sibTrans" cxnId="{399B617A-EE7F-4CF9-A33E-3558B7A78A90}">
      <dgm:prSet/>
      <dgm:spPr>
        <a:solidFill>
          <a:srgbClr val="FF99FF"/>
        </a:solidFill>
      </dgm:spPr>
      <dgm:t>
        <a:bodyPr/>
        <a:lstStyle/>
        <a:p>
          <a:endParaRPr lang="da-DK"/>
        </a:p>
      </dgm:t>
    </dgm:pt>
    <dgm:pt modelId="{C369E625-E23F-4ABF-A93D-B628A648709A}">
      <dgm:prSet phldrT="[Tekst]"/>
      <dgm:spPr/>
      <dgm:t>
        <a:bodyPr/>
        <a:lstStyle/>
        <a:p>
          <a:r>
            <a:rPr lang="da-DK" dirty="0">
              <a:latin typeface="Arial" panose="020B0604020202020204" pitchFamily="34" charset="0"/>
              <a:cs typeface="Arial" panose="020B0604020202020204" pitchFamily="34" charset="0"/>
            </a:rPr>
            <a:t>HER FORMER DU DIT ARBEJDSLIV SAMMEN MED OS</a:t>
          </a:r>
        </a:p>
      </dgm:t>
    </dgm:pt>
    <dgm:pt modelId="{9A1CD702-B569-48F0-ABAE-094006D884CC}" type="parTrans" cxnId="{F653E9AB-45B3-47A4-A8F3-E7545AD50B64}">
      <dgm:prSet/>
      <dgm:spPr/>
      <dgm:t>
        <a:bodyPr/>
        <a:lstStyle/>
        <a:p>
          <a:endParaRPr lang="da-DK"/>
        </a:p>
      </dgm:t>
    </dgm:pt>
    <dgm:pt modelId="{84379374-5919-4191-B498-45B210973A20}" type="sibTrans" cxnId="{F653E9AB-45B3-47A4-A8F3-E7545AD50B64}">
      <dgm:prSet/>
      <dgm:spPr/>
      <dgm:t>
        <a:bodyPr/>
        <a:lstStyle/>
        <a:p>
          <a:endParaRPr lang="da-DK"/>
        </a:p>
      </dgm:t>
    </dgm:pt>
    <dgm:pt modelId="{CB1AD7A6-DC06-4EB2-897A-FB44D1B1527B}">
      <dgm:prSet phldrT="[Tekst]"/>
      <dgm:spPr/>
      <dgm:t>
        <a:bodyPr/>
        <a:lstStyle/>
        <a:p>
          <a:r>
            <a:rPr lang="da-DK" dirty="0">
              <a:latin typeface="Arial" panose="020B0604020202020204" pitchFamily="34" charset="0"/>
              <a:cs typeface="Arial" panose="020B0604020202020204" pitchFamily="34" charset="0"/>
            </a:rPr>
            <a:t>HER ER DET SPÆNDENDE AT VÆRE ELEV </a:t>
          </a:r>
        </a:p>
      </dgm:t>
    </dgm:pt>
    <dgm:pt modelId="{16296F91-40B2-4324-983A-C7B5D0C05363}" type="parTrans" cxnId="{1AD55077-9C36-4D87-AE57-706FDE3B1811}">
      <dgm:prSet/>
      <dgm:spPr/>
      <dgm:t>
        <a:bodyPr/>
        <a:lstStyle/>
        <a:p>
          <a:endParaRPr lang="da-DK"/>
        </a:p>
      </dgm:t>
    </dgm:pt>
    <dgm:pt modelId="{6F4797D0-9CB9-4FCF-9A30-4EEC4D6C85A1}" type="sibTrans" cxnId="{1AD55077-9C36-4D87-AE57-706FDE3B1811}">
      <dgm:prSet/>
      <dgm:spPr/>
      <dgm:t>
        <a:bodyPr/>
        <a:lstStyle/>
        <a:p>
          <a:endParaRPr lang="da-DK"/>
        </a:p>
      </dgm:t>
    </dgm:pt>
    <dgm:pt modelId="{A42FF3C6-CA0E-4EEB-939E-A4F19855A559}" type="pres">
      <dgm:prSet presAssocID="{39416F1C-97AF-475E-8D41-3DE28BF55A17}" presName="Name0" presStyleCnt="0">
        <dgm:presLayoutVars>
          <dgm:chMax/>
          <dgm:chPref/>
          <dgm:dir/>
          <dgm:animLvl val="lvl"/>
        </dgm:presLayoutVars>
      </dgm:prSet>
      <dgm:spPr/>
    </dgm:pt>
    <dgm:pt modelId="{791958A0-BC48-4B1D-ADD0-92C9D8090567}" type="pres">
      <dgm:prSet presAssocID="{66D0408A-47B8-42D7-B1CD-62AF445F9659}" presName="composite" presStyleCnt="0"/>
      <dgm:spPr/>
    </dgm:pt>
    <dgm:pt modelId="{EFCE528E-2588-406B-A2F1-38927D32853F}" type="pres">
      <dgm:prSet presAssocID="{66D0408A-47B8-42D7-B1CD-62AF445F9659}" presName="Parent1" presStyleLbl="node1" presStyleIdx="0" presStyleCnt="10" custScaleY="100120">
        <dgm:presLayoutVars>
          <dgm:chMax val="1"/>
          <dgm:chPref val="1"/>
          <dgm:bulletEnabled val="1"/>
        </dgm:presLayoutVars>
      </dgm:prSet>
      <dgm:spPr/>
    </dgm:pt>
    <dgm:pt modelId="{BF6F5E57-09EC-46F1-92AE-AC43FAE3C0CE}" type="pres">
      <dgm:prSet presAssocID="{66D0408A-47B8-42D7-B1CD-62AF445F9659}" presName="Childtext1" presStyleLbl="revTx" presStyleIdx="0" presStyleCnt="5">
        <dgm:presLayoutVars>
          <dgm:chMax val="0"/>
          <dgm:chPref val="0"/>
          <dgm:bulletEnabled val="1"/>
        </dgm:presLayoutVars>
      </dgm:prSet>
      <dgm:spPr/>
    </dgm:pt>
    <dgm:pt modelId="{B7310F70-E20B-44C5-80E1-9252F5089C02}" type="pres">
      <dgm:prSet presAssocID="{66D0408A-47B8-42D7-B1CD-62AF445F9659}" presName="BalanceSpacing" presStyleCnt="0"/>
      <dgm:spPr/>
    </dgm:pt>
    <dgm:pt modelId="{83389ABF-D9BC-4879-B0F6-24D75A50CFEC}" type="pres">
      <dgm:prSet presAssocID="{66D0408A-47B8-42D7-B1CD-62AF445F9659}" presName="BalanceSpacing1" presStyleCnt="0"/>
      <dgm:spPr/>
    </dgm:pt>
    <dgm:pt modelId="{6DCC9FEA-49F6-460C-8714-578EB65AFCE6}" type="pres">
      <dgm:prSet presAssocID="{4A51075E-1A73-4D3C-A222-436C7F15B00D}" presName="Accent1Text" presStyleLbl="node1" presStyleIdx="1" presStyleCnt="10"/>
      <dgm:spPr/>
    </dgm:pt>
    <dgm:pt modelId="{0F9765D4-5FA7-4BC8-81F8-81506CD60122}" type="pres">
      <dgm:prSet presAssocID="{4A51075E-1A73-4D3C-A222-436C7F15B00D}" presName="spaceBetweenRectangles" presStyleCnt="0"/>
      <dgm:spPr/>
    </dgm:pt>
    <dgm:pt modelId="{893AE2BC-2D55-40E6-8AA5-D2AB96AA8FD2}" type="pres">
      <dgm:prSet presAssocID="{45D6A2B6-2743-40C6-B087-96DE407940D3}" presName="composite" presStyleCnt="0"/>
      <dgm:spPr/>
    </dgm:pt>
    <dgm:pt modelId="{6CBAAECF-4B4E-4F80-8145-87A7AF0A2870}" type="pres">
      <dgm:prSet presAssocID="{45D6A2B6-2743-40C6-B087-96DE407940D3}" presName="Parent1" presStyleLbl="node1" presStyleIdx="2" presStyleCnt="10">
        <dgm:presLayoutVars>
          <dgm:chMax val="1"/>
          <dgm:chPref val="1"/>
          <dgm:bulletEnabled val="1"/>
        </dgm:presLayoutVars>
      </dgm:prSet>
      <dgm:spPr/>
    </dgm:pt>
    <dgm:pt modelId="{4D9ACFBC-ED15-4CE6-B7EF-F8AE75FC7002}" type="pres">
      <dgm:prSet presAssocID="{45D6A2B6-2743-40C6-B087-96DE407940D3}" presName="Childtext1" presStyleLbl="revTx" presStyleIdx="1" presStyleCnt="5">
        <dgm:presLayoutVars>
          <dgm:chMax val="0"/>
          <dgm:chPref val="0"/>
          <dgm:bulletEnabled val="1"/>
        </dgm:presLayoutVars>
      </dgm:prSet>
      <dgm:spPr/>
    </dgm:pt>
    <dgm:pt modelId="{0EEAEC09-7273-4D91-A3D2-48DF7EFE2EEA}" type="pres">
      <dgm:prSet presAssocID="{45D6A2B6-2743-40C6-B087-96DE407940D3}" presName="BalanceSpacing" presStyleCnt="0"/>
      <dgm:spPr/>
    </dgm:pt>
    <dgm:pt modelId="{02F994C2-49ED-4936-8CCC-21C4BB091C98}" type="pres">
      <dgm:prSet presAssocID="{45D6A2B6-2743-40C6-B087-96DE407940D3}" presName="BalanceSpacing1" presStyleCnt="0"/>
      <dgm:spPr/>
    </dgm:pt>
    <dgm:pt modelId="{B2EE8BB9-2D47-48D9-B635-AE5B32D288B3}" type="pres">
      <dgm:prSet presAssocID="{7302426F-26F0-4477-93CC-BC3C956878CD}" presName="Accent1Text" presStyleLbl="node1" presStyleIdx="3" presStyleCnt="10"/>
      <dgm:spPr/>
    </dgm:pt>
    <dgm:pt modelId="{D2A96AC1-BA16-4C29-8CD8-B1326AC0586C}" type="pres">
      <dgm:prSet presAssocID="{7302426F-26F0-4477-93CC-BC3C956878CD}" presName="spaceBetweenRectangles" presStyleCnt="0"/>
      <dgm:spPr/>
    </dgm:pt>
    <dgm:pt modelId="{E68D2695-E2C7-4691-B8B5-45CDEB812316}" type="pres">
      <dgm:prSet presAssocID="{C369E625-E23F-4ABF-A93D-B628A648709A}" presName="composite" presStyleCnt="0"/>
      <dgm:spPr/>
    </dgm:pt>
    <dgm:pt modelId="{F74E82A7-F6F5-43F7-B544-8232DD642959}" type="pres">
      <dgm:prSet presAssocID="{C369E625-E23F-4ABF-A93D-B628A648709A}" presName="Parent1" presStyleLbl="node1" presStyleIdx="4" presStyleCnt="10">
        <dgm:presLayoutVars>
          <dgm:chMax val="1"/>
          <dgm:chPref val="1"/>
          <dgm:bulletEnabled val="1"/>
        </dgm:presLayoutVars>
      </dgm:prSet>
      <dgm:spPr/>
    </dgm:pt>
    <dgm:pt modelId="{BB0B5D3D-5D8B-4AF4-AD02-966FA9AA654D}" type="pres">
      <dgm:prSet presAssocID="{C369E625-E23F-4ABF-A93D-B628A648709A}" presName="Childtext1" presStyleLbl="revTx" presStyleIdx="2" presStyleCnt="5">
        <dgm:presLayoutVars>
          <dgm:chMax val="0"/>
          <dgm:chPref val="0"/>
          <dgm:bulletEnabled val="1"/>
        </dgm:presLayoutVars>
      </dgm:prSet>
      <dgm:spPr/>
    </dgm:pt>
    <dgm:pt modelId="{1E5DDC60-1033-4DBA-A7E0-6E035A9EB0D9}" type="pres">
      <dgm:prSet presAssocID="{C369E625-E23F-4ABF-A93D-B628A648709A}" presName="BalanceSpacing" presStyleCnt="0"/>
      <dgm:spPr/>
    </dgm:pt>
    <dgm:pt modelId="{B5BD88B2-C8D2-4C49-90D3-29B89212ED30}" type="pres">
      <dgm:prSet presAssocID="{C369E625-E23F-4ABF-A93D-B628A648709A}" presName="BalanceSpacing1" presStyleCnt="0"/>
      <dgm:spPr/>
    </dgm:pt>
    <dgm:pt modelId="{1262294B-EC70-483B-B195-8C09ACBEF126}" type="pres">
      <dgm:prSet presAssocID="{84379374-5919-4191-B498-45B210973A20}" presName="Accent1Text" presStyleLbl="node1" presStyleIdx="5" presStyleCnt="10"/>
      <dgm:spPr/>
    </dgm:pt>
    <dgm:pt modelId="{424883BB-2049-461A-B6E5-0F36DA0C54D9}" type="pres">
      <dgm:prSet presAssocID="{84379374-5919-4191-B498-45B210973A20}" presName="spaceBetweenRectangles" presStyleCnt="0"/>
      <dgm:spPr/>
    </dgm:pt>
    <dgm:pt modelId="{BD7082F2-2C6C-48F9-9B78-AD73DCBE55B8}" type="pres">
      <dgm:prSet presAssocID="{E1AF6C9B-98FD-4A8E-AD10-DF3511D423EB}" presName="composite" presStyleCnt="0"/>
      <dgm:spPr/>
    </dgm:pt>
    <dgm:pt modelId="{EF9EF162-2509-4D76-AB05-765FFDF797C4}" type="pres">
      <dgm:prSet presAssocID="{E1AF6C9B-98FD-4A8E-AD10-DF3511D423EB}" presName="Parent1" presStyleLbl="node1" presStyleIdx="6" presStyleCnt="10">
        <dgm:presLayoutVars>
          <dgm:chMax val="1"/>
          <dgm:chPref val="1"/>
          <dgm:bulletEnabled val="1"/>
        </dgm:presLayoutVars>
      </dgm:prSet>
      <dgm:spPr/>
    </dgm:pt>
    <dgm:pt modelId="{E69EFB76-90C0-4E14-9504-4F50610B0711}" type="pres">
      <dgm:prSet presAssocID="{E1AF6C9B-98FD-4A8E-AD10-DF3511D423EB}" presName="Childtext1" presStyleLbl="revTx" presStyleIdx="3" presStyleCnt="5">
        <dgm:presLayoutVars>
          <dgm:chMax val="0"/>
          <dgm:chPref val="0"/>
          <dgm:bulletEnabled val="1"/>
        </dgm:presLayoutVars>
      </dgm:prSet>
      <dgm:spPr/>
    </dgm:pt>
    <dgm:pt modelId="{BA1DE18C-DBA7-43A7-BB33-30298EAC03CF}" type="pres">
      <dgm:prSet presAssocID="{E1AF6C9B-98FD-4A8E-AD10-DF3511D423EB}" presName="BalanceSpacing" presStyleCnt="0"/>
      <dgm:spPr/>
    </dgm:pt>
    <dgm:pt modelId="{09C75D6B-E00B-4CC9-A25E-2C4D66DDF17E}" type="pres">
      <dgm:prSet presAssocID="{E1AF6C9B-98FD-4A8E-AD10-DF3511D423EB}" presName="BalanceSpacing1" presStyleCnt="0"/>
      <dgm:spPr/>
    </dgm:pt>
    <dgm:pt modelId="{B28C722D-B1D1-46F7-A552-0DED6911E2AE}" type="pres">
      <dgm:prSet presAssocID="{FED150B5-3F82-4923-8388-1E1B23B201CE}" presName="Accent1Text" presStyleLbl="node1" presStyleIdx="7" presStyleCnt="10"/>
      <dgm:spPr/>
    </dgm:pt>
    <dgm:pt modelId="{211857CC-F22F-40E8-9FEA-B8AC080594A5}" type="pres">
      <dgm:prSet presAssocID="{FED150B5-3F82-4923-8388-1E1B23B201CE}" presName="spaceBetweenRectangles" presStyleCnt="0"/>
      <dgm:spPr/>
    </dgm:pt>
    <dgm:pt modelId="{543E7B18-5059-4BBA-B730-8B47C3D524B4}" type="pres">
      <dgm:prSet presAssocID="{CB1AD7A6-DC06-4EB2-897A-FB44D1B1527B}" presName="composite" presStyleCnt="0"/>
      <dgm:spPr/>
    </dgm:pt>
    <dgm:pt modelId="{3EB26FE2-B4D9-4018-8D2B-961368FD319B}" type="pres">
      <dgm:prSet presAssocID="{CB1AD7A6-DC06-4EB2-897A-FB44D1B1527B}" presName="Parent1" presStyleLbl="node1" presStyleIdx="8" presStyleCnt="10">
        <dgm:presLayoutVars>
          <dgm:chMax val="1"/>
          <dgm:chPref val="1"/>
          <dgm:bulletEnabled val="1"/>
        </dgm:presLayoutVars>
      </dgm:prSet>
      <dgm:spPr/>
    </dgm:pt>
    <dgm:pt modelId="{CEA3A8F9-D776-4180-8CB0-5838D00863E9}" type="pres">
      <dgm:prSet presAssocID="{CB1AD7A6-DC06-4EB2-897A-FB44D1B1527B}" presName="Childtext1" presStyleLbl="revTx" presStyleIdx="4" presStyleCnt="5">
        <dgm:presLayoutVars>
          <dgm:chMax val="0"/>
          <dgm:chPref val="0"/>
          <dgm:bulletEnabled val="1"/>
        </dgm:presLayoutVars>
      </dgm:prSet>
      <dgm:spPr/>
    </dgm:pt>
    <dgm:pt modelId="{5DBECFE6-2198-411A-9D95-98083396DED6}" type="pres">
      <dgm:prSet presAssocID="{CB1AD7A6-DC06-4EB2-897A-FB44D1B1527B}" presName="BalanceSpacing" presStyleCnt="0"/>
      <dgm:spPr/>
    </dgm:pt>
    <dgm:pt modelId="{937EA21C-88AE-43EE-BC26-B4D2A7BFCC2F}" type="pres">
      <dgm:prSet presAssocID="{CB1AD7A6-DC06-4EB2-897A-FB44D1B1527B}" presName="BalanceSpacing1" presStyleCnt="0"/>
      <dgm:spPr/>
    </dgm:pt>
    <dgm:pt modelId="{35A6B0CC-9D9C-4C52-A709-69FAF83DA968}" type="pres">
      <dgm:prSet presAssocID="{6F4797D0-9CB9-4FCF-9A30-4EEC4D6C85A1}" presName="Accent1Text" presStyleLbl="node1" presStyleIdx="9" presStyleCnt="10"/>
      <dgm:spPr/>
    </dgm:pt>
  </dgm:ptLst>
  <dgm:cxnLst>
    <dgm:cxn modelId="{C9F2CE00-86D6-4ABA-8802-003C020A1AF1}" type="presOf" srcId="{E1AF6C9B-98FD-4A8E-AD10-DF3511D423EB}" destId="{EF9EF162-2509-4D76-AB05-765FFDF797C4}" srcOrd="0" destOrd="0" presId="urn:microsoft.com/office/officeart/2008/layout/AlternatingHexagons"/>
    <dgm:cxn modelId="{1FAB1A1B-19C7-4CF0-8F75-A8F94CD9F79E}" srcId="{39416F1C-97AF-475E-8D41-3DE28BF55A17}" destId="{45D6A2B6-2743-40C6-B087-96DE407940D3}" srcOrd="1" destOrd="0" parTransId="{A4C12F28-530A-4CCC-BA3D-C70647EBB143}" sibTransId="{7302426F-26F0-4477-93CC-BC3C956878CD}"/>
    <dgm:cxn modelId="{91222B1F-C7C7-4732-98BA-A72EA6E23587}" type="presOf" srcId="{4A51075E-1A73-4D3C-A222-436C7F15B00D}" destId="{6DCC9FEA-49F6-460C-8714-578EB65AFCE6}" srcOrd="0" destOrd="0" presId="urn:microsoft.com/office/officeart/2008/layout/AlternatingHexagons"/>
    <dgm:cxn modelId="{64937960-E351-454E-8719-265D7D480AFC}" type="presOf" srcId="{FED150B5-3F82-4923-8388-1E1B23B201CE}" destId="{B28C722D-B1D1-46F7-A552-0DED6911E2AE}" srcOrd="0" destOrd="0" presId="urn:microsoft.com/office/officeart/2008/layout/AlternatingHexagons"/>
    <dgm:cxn modelId="{1AD55077-9C36-4D87-AE57-706FDE3B1811}" srcId="{39416F1C-97AF-475E-8D41-3DE28BF55A17}" destId="{CB1AD7A6-DC06-4EB2-897A-FB44D1B1527B}" srcOrd="4" destOrd="0" parTransId="{16296F91-40B2-4324-983A-C7B5D0C05363}" sibTransId="{6F4797D0-9CB9-4FCF-9A30-4EEC4D6C85A1}"/>
    <dgm:cxn modelId="{69AC8958-2060-49C6-B796-20488D7B0AF0}" type="presOf" srcId="{6F4797D0-9CB9-4FCF-9A30-4EEC4D6C85A1}" destId="{35A6B0CC-9D9C-4C52-A709-69FAF83DA968}" srcOrd="0" destOrd="0" presId="urn:microsoft.com/office/officeart/2008/layout/AlternatingHexagons"/>
    <dgm:cxn modelId="{658D9379-253C-43BC-9518-3B0FB8419551}" type="presOf" srcId="{39416F1C-97AF-475E-8D41-3DE28BF55A17}" destId="{A42FF3C6-CA0E-4EEB-939E-A4F19855A559}" srcOrd="0" destOrd="0" presId="urn:microsoft.com/office/officeart/2008/layout/AlternatingHexagons"/>
    <dgm:cxn modelId="{399B617A-EE7F-4CF9-A33E-3558B7A78A90}" srcId="{39416F1C-97AF-475E-8D41-3DE28BF55A17}" destId="{E1AF6C9B-98FD-4A8E-AD10-DF3511D423EB}" srcOrd="3" destOrd="0" parTransId="{EF50681A-609B-41B6-80A8-B0FB53811E24}" sibTransId="{FED150B5-3F82-4923-8388-1E1B23B201CE}"/>
    <dgm:cxn modelId="{B599EC7B-A615-4EFB-A940-EE07BAE03A30}" type="presOf" srcId="{66D0408A-47B8-42D7-B1CD-62AF445F9659}" destId="{EFCE528E-2588-406B-A2F1-38927D32853F}" srcOrd="0" destOrd="0" presId="urn:microsoft.com/office/officeart/2008/layout/AlternatingHexagons"/>
    <dgm:cxn modelId="{90203A8B-9883-43EB-933F-A149F3202DA8}" type="presOf" srcId="{7302426F-26F0-4477-93CC-BC3C956878CD}" destId="{B2EE8BB9-2D47-48D9-B635-AE5B32D288B3}" srcOrd="0" destOrd="0" presId="urn:microsoft.com/office/officeart/2008/layout/AlternatingHexagons"/>
    <dgm:cxn modelId="{CD4544A9-000D-4A3C-8465-E786B6B82D6A}" type="presOf" srcId="{CB1AD7A6-DC06-4EB2-897A-FB44D1B1527B}" destId="{3EB26FE2-B4D9-4018-8D2B-961368FD319B}" srcOrd="0" destOrd="0" presId="urn:microsoft.com/office/officeart/2008/layout/AlternatingHexagons"/>
    <dgm:cxn modelId="{6DB171AB-89DC-4C09-9CA8-06FEB5CCD378}" type="presOf" srcId="{C369E625-E23F-4ABF-A93D-B628A648709A}" destId="{F74E82A7-F6F5-43F7-B544-8232DD642959}" srcOrd="0" destOrd="0" presId="urn:microsoft.com/office/officeart/2008/layout/AlternatingHexagons"/>
    <dgm:cxn modelId="{F653E9AB-45B3-47A4-A8F3-E7545AD50B64}" srcId="{39416F1C-97AF-475E-8D41-3DE28BF55A17}" destId="{C369E625-E23F-4ABF-A93D-B628A648709A}" srcOrd="2" destOrd="0" parTransId="{9A1CD702-B569-48F0-ABAE-094006D884CC}" sibTransId="{84379374-5919-4191-B498-45B210973A20}"/>
    <dgm:cxn modelId="{54C793BA-C847-4707-8AB8-15158392D259}" type="presOf" srcId="{36852B74-D538-4514-9D51-2F8E83FC9CA1}" destId="{4D9ACFBC-ED15-4CE6-B7EF-F8AE75FC7002}" srcOrd="0" destOrd="0" presId="urn:microsoft.com/office/officeart/2008/layout/AlternatingHexagons"/>
    <dgm:cxn modelId="{093B3ABB-C1AF-4730-9A7D-E284366D7F3B}" type="presOf" srcId="{84379374-5919-4191-B498-45B210973A20}" destId="{1262294B-EC70-483B-B195-8C09ACBEF126}" srcOrd="0" destOrd="0" presId="urn:microsoft.com/office/officeart/2008/layout/AlternatingHexagons"/>
    <dgm:cxn modelId="{159B9DCA-CEE2-40A2-813D-F233ABAA6953}" type="presOf" srcId="{45D6A2B6-2743-40C6-B087-96DE407940D3}" destId="{6CBAAECF-4B4E-4F80-8145-87A7AF0A2870}" srcOrd="0" destOrd="0" presId="urn:microsoft.com/office/officeart/2008/layout/AlternatingHexagons"/>
    <dgm:cxn modelId="{1AA7F5CF-5623-4C48-81E6-C5FB64ED8837}" srcId="{39416F1C-97AF-475E-8D41-3DE28BF55A17}" destId="{66D0408A-47B8-42D7-B1CD-62AF445F9659}" srcOrd="0" destOrd="0" parTransId="{8A6E156C-57C8-42E3-88AA-CC92AA3675E0}" sibTransId="{4A51075E-1A73-4D3C-A222-436C7F15B00D}"/>
    <dgm:cxn modelId="{E9BEF5E9-7264-4415-89C7-FB99748DFD68}" srcId="{45D6A2B6-2743-40C6-B087-96DE407940D3}" destId="{36852B74-D538-4514-9D51-2F8E83FC9CA1}" srcOrd="0" destOrd="0" parTransId="{7528B834-E7D8-44F4-9CA9-6D7F744D7DC7}" sibTransId="{6DD16791-20C0-4621-AB8C-BE0A284EAE7B}"/>
    <dgm:cxn modelId="{C251895E-08B5-46A9-A397-CBBDC2BCD3A9}" type="presParOf" srcId="{A42FF3C6-CA0E-4EEB-939E-A4F19855A559}" destId="{791958A0-BC48-4B1D-ADD0-92C9D8090567}" srcOrd="0" destOrd="0" presId="urn:microsoft.com/office/officeart/2008/layout/AlternatingHexagons"/>
    <dgm:cxn modelId="{81BDEBFA-9B3E-456D-9598-B17BF5BF148F}" type="presParOf" srcId="{791958A0-BC48-4B1D-ADD0-92C9D8090567}" destId="{EFCE528E-2588-406B-A2F1-38927D32853F}" srcOrd="0" destOrd="0" presId="urn:microsoft.com/office/officeart/2008/layout/AlternatingHexagons"/>
    <dgm:cxn modelId="{168BD120-3835-456B-9EB7-6A8B581A475E}" type="presParOf" srcId="{791958A0-BC48-4B1D-ADD0-92C9D8090567}" destId="{BF6F5E57-09EC-46F1-92AE-AC43FAE3C0CE}" srcOrd="1" destOrd="0" presId="urn:microsoft.com/office/officeart/2008/layout/AlternatingHexagons"/>
    <dgm:cxn modelId="{84144C7C-5244-4D2C-BA6A-E8B0BAF7D433}" type="presParOf" srcId="{791958A0-BC48-4B1D-ADD0-92C9D8090567}" destId="{B7310F70-E20B-44C5-80E1-9252F5089C02}" srcOrd="2" destOrd="0" presId="urn:microsoft.com/office/officeart/2008/layout/AlternatingHexagons"/>
    <dgm:cxn modelId="{736C7CF9-D62B-487F-80E8-D0FA20E35F22}" type="presParOf" srcId="{791958A0-BC48-4B1D-ADD0-92C9D8090567}" destId="{83389ABF-D9BC-4879-B0F6-24D75A50CFEC}" srcOrd="3" destOrd="0" presId="urn:microsoft.com/office/officeart/2008/layout/AlternatingHexagons"/>
    <dgm:cxn modelId="{C6DE428D-B70C-4C37-8998-150B05D04088}" type="presParOf" srcId="{791958A0-BC48-4B1D-ADD0-92C9D8090567}" destId="{6DCC9FEA-49F6-460C-8714-578EB65AFCE6}" srcOrd="4" destOrd="0" presId="urn:microsoft.com/office/officeart/2008/layout/AlternatingHexagons"/>
    <dgm:cxn modelId="{F47BEEA9-2811-480F-AC52-B79E64E7D69B}" type="presParOf" srcId="{A42FF3C6-CA0E-4EEB-939E-A4F19855A559}" destId="{0F9765D4-5FA7-4BC8-81F8-81506CD60122}" srcOrd="1" destOrd="0" presId="urn:microsoft.com/office/officeart/2008/layout/AlternatingHexagons"/>
    <dgm:cxn modelId="{E02FABBE-4881-411D-A7CF-A651F35D3842}" type="presParOf" srcId="{A42FF3C6-CA0E-4EEB-939E-A4F19855A559}" destId="{893AE2BC-2D55-40E6-8AA5-D2AB96AA8FD2}" srcOrd="2" destOrd="0" presId="urn:microsoft.com/office/officeart/2008/layout/AlternatingHexagons"/>
    <dgm:cxn modelId="{DA435788-56F1-4525-A697-58DE983F4F5E}" type="presParOf" srcId="{893AE2BC-2D55-40E6-8AA5-D2AB96AA8FD2}" destId="{6CBAAECF-4B4E-4F80-8145-87A7AF0A2870}" srcOrd="0" destOrd="0" presId="urn:microsoft.com/office/officeart/2008/layout/AlternatingHexagons"/>
    <dgm:cxn modelId="{165A1378-B1B3-43A4-BFDF-53C919C4F8DE}" type="presParOf" srcId="{893AE2BC-2D55-40E6-8AA5-D2AB96AA8FD2}" destId="{4D9ACFBC-ED15-4CE6-B7EF-F8AE75FC7002}" srcOrd="1" destOrd="0" presId="urn:microsoft.com/office/officeart/2008/layout/AlternatingHexagons"/>
    <dgm:cxn modelId="{D6A2BFD6-FAD0-4495-8E81-94A1328D8F02}" type="presParOf" srcId="{893AE2BC-2D55-40E6-8AA5-D2AB96AA8FD2}" destId="{0EEAEC09-7273-4D91-A3D2-48DF7EFE2EEA}" srcOrd="2" destOrd="0" presId="urn:microsoft.com/office/officeart/2008/layout/AlternatingHexagons"/>
    <dgm:cxn modelId="{387F2ADB-71B7-4F58-893A-101EA4851F51}" type="presParOf" srcId="{893AE2BC-2D55-40E6-8AA5-D2AB96AA8FD2}" destId="{02F994C2-49ED-4936-8CCC-21C4BB091C98}" srcOrd="3" destOrd="0" presId="urn:microsoft.com/office/officeart/2008/layout/AlternatingHexagons"/>
    <dgm:cxn modelId="{3AD4C359-9B2D-4FEC-9DBD-F0DFF2C09ACE}" type="presParOf" srcId="{893AE2BC-2D55-40E6-8AA5-D2AB96AA8FD2}" destId="{B2EE8BB9-2D47-48D9-B635-AE5B32D288B3}" srcOrd="4" destOrd="0" presId="urn:microsoft.com/office/officeart/2008/layout/AlternatingHexagons"/>
    <dgm:cxn modelId="{31F8B348-27A3-45E4-B75E-0019BBBFD6E9}" type="presParOf" srcId="{A42FF3C6-CA0E-4EEB-939E-A4F19855A559}" destId="{D2A96AC1-BA16-4C29-8CD8-B1326AC0586C}" srcOrd="3" destOrd="0" presId="urn:microsoft.com/office/officeart/2008/layout/AlternatingHexagons"/>
    <dgm:cxn modelId="{758AAF86-D932-497D-9A71-B242CF3095E4}" type="presParOf" srcId="{A42FF3C6-CA0E-4EEB-939E-A4F19855A559}" destId="{E68D2695-E2C7-4691-B8B5-45CDEB812316}" srcOrd="4" destOrd="0" presId="urn:microsoft.com/office/officeart/2008/layout/AlternatingHexagons"/>
    <dgm:cxn modelId="{3E31B8B9-932E-453F-B3F7-0C5EE3272B0C}" type="presParOf" srcId="{E68D2695-E2C7-4691-B8B5-45CDEB812316}" destId="{F74E82A7-F6F5-43F7-B544-8232DD642959}" srcOrd="0" destOrd="0" presId="urn:microsoft.com/office/officeart/2008/layout/AlternatingHexagons"/>
    <dgm:cxn modelId="{60C63BDD-FA83-47DB-944C-309E74C0D465}" type="presParOf" srcId="{E68D2695-E2C7-4691-B8B5-45CDEB812316}" destId="{BB0B5D3D-5D8B-4AF4-AD02-966FA9AA654D}" srcOrd="1" destOrd="0" presId="urn:microsoft.com/office/officeart/2008/layout/AlternatingHexagons"/>
    <dgm:cxn modelId="{336C9B82-6184-431A-87C0-99C641A1A2CC}" type="presParOf" srcId="{E68D2695-E2C7-4691-B8B5-45CDEB812316}" destId="{1E5DDC60-1033-4DBA-A7E0-6E035A9EB0D9}" srcOrd="2" destOrd="0" presId="urn:microsoft.com/office/officeart/2008/layout/AlternatingHexagons"/>
    <dgm:cxn modelId="{40EA7640-DB5C-4F4D-AB54-62CF4B9F3A89}" type="presParOf" srcId="{E68D2695-E2C7-4691-B8B5-45CDEB812316}" destId="{B5BD88B2-C8D2-4C49-90D3-29B89212ED30}" srcOrd="3" destOrd="0" presId="urn:microsoft.com/office/officeart/2008/layout/AlternatingHexagons"/>
    <dgm:cxn modelId="{6DB29080-9DF4-45D9-8E54-C37F9BB05D13}" type="presParOf" srcId="{E68D2695-E2C7-4691-B8B5-45CDEB812316}" destId="{1262294B-EC70-483B-B195-8C09ACBEF126}" srcOrd="4" destOrd="0" presId="urn:microsoft.com/office/officeart/2008/layout/AlternatingHexagons"/>
    <dgm:cxn modelId="{2AC9B579-4E4F-4256-B0F5-0601356BD566}" type="presParOf" srcId="{A42FF3C6-CA0E-4EEB-939E-A4F19855A559}" destId="{424883BB-2049-461A-B6E5-0F36DA0C54D9}" srcOrd="5" destOrd="0" presId="urn:microsoft.com/office/officeart/2008/layout/AlternatingHexagons"/>
    <dgm:cxn modelId="{200A9497-E51B-4037-AFED-49C4BAE0BA9B}" type="presParOf" srcId="{A42FF3C6-CA0E-4EEB-939E-A4F19855A559}" destId="{BD7082F2-2C6C-48F9-9B78-AD73DCBE55B8}" srcOrd="6" destOrd="0" presId="urn:microsoft.com/office/officeart/2008/layout/AlternatingHexagons"/>
    <dgm:cxn modelId="{32C98203-BD1E-4964-8D0C-CFE4DEDCD9F6}" type="presParOf" srcId="{BD7082F2-2C6C-48F9-9B78-AD73DCBE55B8}" destId="{EF9EF162-2509-4D76-AB05-765FFDF797C4}" srcOrd="0" destOrd="0" presId="urn:microsoft.com/office/officeart/2008/layout/AlternatingHexagons"/>
    <dgm:cxn modelId="{40127784-1768-4FC6-A77D-32C568E4321E}" type="presParOf" srcId="{BD7082F2-2C6C-48F9-9B78-AD73DCBE55B8}" destId="{E69EFB76-90C0-4E14-9504-4F50610B0711}" srcOrd="1" destOrd="0" presId="urn:microsoft.com/office/officeart/2008/layout/AlternatingHexagons"/>
    <dgm:cxn modelId="{BF69BDEF-835F-4F59-B7C0-155AC11EA7FA}" type="presParOf" srcId="{BD7082F2-2C6C-48F9-9B78-AD73DCBE55B8}" destId="{BA1DE18C-DBA7-43A7-BB33-30298EAC03CF}" srcOrd="2" destOrd="0" presId="urn:microsoft.com/office/officeart/2008/layout/AlternatingHexagons"/>
    <dgm:cxn modelId="{266C6A77-D8F8-4F36-A347-7F8D3BAAA853}" type="presParOf" srcId="{BD7082F2-2C6C-48F9-9B78-AD73DCBE55B8}" destId="{09C75D6B-E00B-4CC9-A25E-2C4D66DDF17E}" srcOrd="3" destOrd="0" presId="urn:microsoft.com/office/officeart/2008/layout/AlternatingHexagons"/>
    <dgm:cxn modelId="{B3A51F27-2290-47D9-BD31-D1CD10F238AD}" type="presParOf" srcId="{BD7082F2-2C6C-48F9-9B78-AD73DCBE55B8}" destId="{B28C722D-B1D1-46F7-A552-0DED6911E2AE}" srcOrd="4" destOrd="0" presId="urn:microsoft.com/office/officeart/2008/layout/AlternatingHexagons"/>
    <dgm:cxn modelId="{B3B9BC40-020A-40CE-A64B-3364C363E2F2}" type="presParOf" srcId="{A42FF3C6-CA0E-4EEB-939E-A4F19855A559}" destId="{211857CC-F22F-40E8-9FEA-B8AC080594A5}" srcOrd="7" destOrd="0" presId="urn:microsoft.com/office/officeart/2008/layout/AlternatingHexagons"/>
    <dgm:cxn modelId="{2592FFF5-DA68-4B67-96C7-E385A5CEA731}" type="presParOf" srcId="{A42FF3C6-CA0E-4EEB-939E-A4F19855A559}" destId="{543E7B18-5059-4BBA-B730-8B47C3D524B4}" srcOrd="8" destOrd="0" presId="urn:microsoft.com/office/officeart/2008/layout/AlternatingHexagons"/>
    <dgm:cxn modelId="{1E40BEC9-D7C8-4F20-B33F-280E27A0BA66}" type="presParOf" srcId="{543E7B18-5059-4BBA-B730-8B47C3D524B4}" destId="{3EB26FE2-B4D9-4018-8D2B-961368FD319B}" srcOrd="0" destOrd="0" presId="urn:microsoft.com/office/officeart/2008/layout/AlternatingHexagons"/>
    <dgm:cxn modelId="{2220FC94-9EC0-4C62-9AF3-AAB604B2B8A3}" type="presParOf" srcId="{543E7B18-5059-4BBA-B730-8B47C3D524B4}" destId="{CEA3A8F9-D776-4180-8CB0-5838D00863E9}" srcOrd="1" destOrd="0" presId="urn:microsoft.com/office/officeart/2008/layout/AlternatingHexagons"/>
    <dgm:cxn modelId="{3C5A3BE3-7C50-4832-87FF-8CBEB487A14B}" type="presParOf" srcId="{543E7B18-5059-4BBA-B730-8B47C3D524B4}" destId="{5DBECFE6-2198-411A-9D95-98083396DED6}" srcOrd="2" destOrd="0" presId="urn:microsoft.com/office/officeart/2008/layout/AlternatingHexagons"/>
    <dgm:cxn modelId="{16530D46-CFDF-4426-AFA8-6ACFE9FF6227}" type="presParOf" srcId="{543E7B18-5059-4BBA-B730-8B47C3D524B4}" destId="{937EA21C-88AE-43EE-BC26-B4D2A7BFCC2F}" srcOrd="3" destOrd="0" presId="urn:microsoft.com/office/officeart/2008/layout/AlternatingHexagons"/>
    <dgm:cxn modelId="{9A12E974-64D6-4DD7-B1CD-DE2471CA730C}" type="presParOf" srcId="{543E7B18-5059-4BBA-B730-8B47C3D524B4}" destId="{35A6B0CC-9D9C-4C52-A709-69FAF83DA968}" srcOrd="4" destOrd="0" presId="urn:microsoft.com/office/officeart/2008/layout/AlternatingHexagons"/>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20DC82D2-94D3-4F7F-BD03-D6D227154E67}"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da-DK"/>
        </a:p>
      </dgm:t>
    </dgm:pt>
    <dgm:pt modelId="{A902D6A5-42F7-4DCD-834D-EFD9442C3846}" type="pres">
      <dgm:prSet presAssocID="{20DC82D2-94D3-4F7F-BD03-D6D227154E67}" presName="linear" presStyleCnt="0">
        <dgm:presLayoutVars>
          <dgm:dir/>
          <dgm:animLvl val="lvl"/>
          <dgm:resizeHandles val="exact"/>
        </dgm:presLayoutVars>
      </dgm:prSet>
      <dgm:spPr/>
    </dgm:pt>
  </dgm:ptLst>
  <dgm:cxnLst>
    <dgm:cxn modelId="{051DECFE-2596-4EB3-8291-AF000F8A3ECB}" type="presOf" srcId="{20DC82D2-94D3-4F7F-BD03-D6D227154E67}" destId="{A902D6A5-42F7-4DCD-834D-EFD9442C3846}" srcOrd="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20DC82D2-94D3-4F7F-BD03-D6D227154E67}"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da-DK"/>
        </a:p>
      </dgm:t>
    </dgm:pt>
    <dgm:pt modelId="{A902D6A5-42F7-4DCD-834D-EFD9442C3846}" type="pres">
      <dgm:prSet presAssocID="{20DC82D2-94D3-4F7F-BD03-D6D227154E67}" presName="linear" presStyleCnt="0">
        <dgm:presLayoutVars>
          <dgm:dir/>
          <dgm:animLvl val="lvl"/>
          <dgm:resizeHandles val="exact"/>
        </dgm:presLayoutVars>
      </dgm:prSet>
      <dgm:spPr/>
    </dgm:pt>
  </dgm:ptLst>
  <dgm:cxnLst>
    <dgm:cxn modelId="{051DECFE-2596-4EB3-8291-AF000F8A3ECB}" type="presOf" srcId="{20DC82D2-94D3-4F7F-BD03-D6D227154E67}" destId="{A902D6A5-42F7-4DCD-834D-EFD9442C3846}" srcOrd="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20DC82D2-94D3-4F7F-BD03-D6D227154E67}" type="doc">
      <dgm:prSet loTypeId="urn:microsoft.com/office/officeart/2005/8/layout/list1" loCatId="list" qsTypeId="urn:microsoft.com/office/officeart/2005/8/quickstyle/simple1" qsCatId="simple" csTypeId="urn:microsoft.com/office/officeart/2005/8/colors/accent1_2" csCatId="accent1" phldr="1"/>
      <dgm:spPr/>
      <dgm:t>
        <a:bodyPr/>
        <a:lstStyle/>
        <a:p>
          <a:endParaRPr lang="da-DK"/>
        </a:p>
      </dgm:t>
    </dgm:pt>
    <dgm:pt modelId="{A902D6A5-42F7-4DCD-834D-EFD9442C3846}" type="pres">
      <dgm:prSet presAssocID="{20DC82D2-94D3-4F7F-BD03-D6D227154E67}" presName="linear" presStyleCnt="0">
        <dgm:presLayoutVars>
          <dgm:dir/>
          <dgm:animLvl val="lvl"/>
          <dgm:resizeHandles val="exact"/>
        </dgm:presLayoutVars>
      </dgm:prSet>
      <dgm:spPr/>
    </dgm:pt>
  </dgm:ptLst>
  <dgm:cxnLst>
    <dgm:cxn modelId="{051DECFE-2596-4EB3-8291-AF000F8A3ECB}" type="presOf" srcId="{20DC82D2-94D3-4F7F-BD03-D6D227154E67}" destId="{A902D6A5-42F7-4DCD-834D-EFD9442C3846}" srcOrd="0" destOrd="0" presId="urn:microsoft.com/office/officeart/2005/8/layout/list1"/>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1074DD8-0F0A-400B-A490-2A92FDD03863}">
      <dsp:nvSpPr>
        <dsp:cNvPr id="0" name=""/>
        <dsp:cNvSpPr/>
      </dsp:nvSpPr>
      <dsp:spPr>
        <a:xfrm rot="10800000">
          <a:off x="2279944" y="3365"/>
          <a:ext cx="7954482" cy="1105486"/>
        </a:xfrm>
        <a:prstGeom prst="homePlat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87489" tIns="64770" rIns="120904" bIns="64770" numCol="1" spcCol="1270" anchor="ctr" anchorCtr="0">
          <a:noAutofit/>
        </a:bodyPr>
        <a:lstStyle/>
        <a:p>
          <a:pPr marL="0" lvl="0" indent="0" algn="ctr" defTabSz="755650">
            <a:lnSpc>
              <a:spcPct val="90000"/>
            </a:lnSpc>
            <a:spcBef>
              <a:spcPct val="0"/>
            </a:spcBef>
            <a:spcAft>
              <a:spcPct val="35000"/>
            </a:spcAft>
            <a:buNone/>
          </a:pPr>
          <a:r>
            <a:rPr lang="da-DK" sz="1700" kern="1200" dirty="0"/>
            <a:t>Planlæg introduktionsmøde til elementer i Toptunet uddannelsesmiljø med hjemmeplejeleder/center leder. Formål er ledelsesopbakning til indsatsen og udarbejdelse af plan for implementering og </a:t>
          </a:r>
          <a:r>
            <a:rPr lang="da-DK" sz="1700" b="1" kern="1200" dirty="0"/>
            <a:t>forankring</a:t>
          </a:r>
          <a:r>
            <a:rPr lang="da-DK" sz="1700" kern="1200" dirty="0"/>
            <a:t>.  </a:t>
          </a:r>
        </a:p>
      </dsp:txBody>
      <dsp:txXfrm rot="10800000">
        <a:off x="2556315" y="3365"/>
        <a:ext cx="7678111" cy="1105486"/>
      </dsp:txXfrm>
    </dsp:sp>
    <dsp:sp modelId="{CE707A0C-E88B-427A-85DE-5F49930FCD5B}">
      <dsp:nvSpPr>
        <dsp:cNvPr id="0" name=""/>
        <dsp:cNvSpPr/>
      </dsp:nvSpPr>
      <dsp:spPr>
        <a:xfrm>
          <a:off x="1727200" y="3365"/>
          <a:ext cx="1105486" cy="1105486"/>
        </a:xfrm>
        <a:prstGeom prst="ellipse">
          <a:avLst/>
        </a:prstGeom>
        <a:blipFill rotWithShape="1">
          <a:blip xmlns:r="http://schemas.openxmlformats.org/officeDocument/2006/relationships" r:embed="rId1"/>
          <a:srcRect/>
          <a:stretch>
            <a:fillRect l="-8000" r="-8000"/>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0609CB32-8AD7-4D24-AECB-3C756149D506}">
      <dsp:nvSpPr>
        <dsp:cNvPr id="0" name=""/>
        <dsp:cNvSpPr/>
      </dsp:nvSpPr>
      <dsp:spPr>
        <a:xfrm rot="10800000">
          <a:off x="2279944" y="1438848"/>
          <a:ext cx="7954482" cy="1105486"/>
        </a:xfrm>
        <a:prstGeom prst="homePlat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87489" tIns="64770" rIns="120904" bIns="64770" numCol="1" spcCol="1270" anchor="ctr" anchorCtr="0">
          <a:noAutofit/>
        </a:bodyPr>
        <a:lstStyle/>
        <a:p>
          <a:pPr marL="0" lvl="0" indent="0" algn="ctr" defTabSz="755650">
            <a:lnSpc>
              <a:spcPct val="90000"/>
            </a:lnSpc>
            <a:spcBef>
              <a:spcPct val="0"/>
            </a:spcBef>
            <a:spcAft>
              <a:spcPct val="35000"/>
            </a:spcAft>
            <a:buNone/>
          </a:pPr>
          <a:r>
            <a:rPr lang="da-DK" sz="1700" kern="1200" dirty="0"/>
            <a:t>Planlæg individuelt introduktionsmøde til elementer i Toptunet uddannelsesmiljø med hhv. </a:t>
          </a:r>
          <a:r>
            <a:rPr lang="da-DK" sz="1700" b="1" kern="1200" dirty="0"/>
            <a:t>elevkoordinator og praktikvejledere.</a:t>
          </a:r>
          <a:r>
            <a:rPr lang="da-DK" sz="1700" kern="1200" dirty="0"/>
            <a:t>  Formål er forståelse af mål for indsatsen samt introduktion og forståelse for anvendelsen af redskaber i Standarden. </a:t>
          </a:r>
        </a:p>
      </dsp:txBody>
      <dsp:txXfrm rot="10800000">
        <a:off x="2556315" y="1438848"/>
        <a:ext cx="7678111" cy="1105486"/>
      </dsp:txXfrm>
    </dsp:sp>
    <dsp:sp modelId="{3B11B8F6-433F-47D9-A089-4DE23AF54C38}">
      <dsp:nvSpPr>
        <dsp:cNvPr id="0" name=""/>
        <dsp:cNvSpPr/>
      </dsp:nvSpPr>
      <dsp:spPr>
        <a:xfrm>
          <a:off x="1727200" y="1438848"/>
          <a:ext cx="1105486" cy="1105486"/>
        </a:xfrm>
        <a:prstGeom prst="ellipse">
          <a:avLst/>
        </a:prstGeom>
        <a:blipFill rotWithShape="1">
          <a:blip xmlns:r="http://schemas.openxmlformats.org/officeDocument/2006/relationships" r:embed="rId2"/>
          <a:srcRect/>
          <a:stretch>
            <a:fillRect l="-6000" r="-6000"/>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B6899584-34F2-4E71-92C9-2A7BB12EC304}">
      <dsp:nvSpPr>
        <dsp:cNvPr id="0" name=""/>
        <dsp:cNvSpPr/>
      </dsp:nvSpPr>
      <dsp:spPr>
        <a:xfrm rot="10800000">
          <a:off x="2279944" y="2874331"/>
          <a:ext cx="7954482" cy="1105486"/>
        </a:xfrm>
        <a:prstGeom prst="homePlat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87489" tIns="64770" rIns="120904" bIns="64770" numCol="1" spcCol="1270" anchor="ctr" anchorCtr="0">
          <a:noAutofit/>
        </a:bodyPr>
        <a:lstStyle/>
        <a:p>
          <a:pPr marL="0" lvl="0" indent="0" algn="ctr" defTabSz="755650">
            <a:lnSpc>
              <a:spcPct val="90000"/>
            </a:lnSpc>
            <a:spcBef>
              <a:spcPct val="0"/>
            </a:spcBef>
            <a:spcAft>
              <a:spcPct val="35000"/>
            </a:spcAft>
            <a:buNone/>
          </a:pPr>
          <a:r>
            <a:rPr lang="da-DK" sz="1700" kern="1200" dirty="0"/>
            <a:t>Planlæg og afhold tre personaleprocesser omkring kulturforandring (De fem principper og forståelse for standarden). Formålet er at starte en kulturforandring i personalegruppen henimod den lærende institution. </a:t>
          </a:r>
        </a:p>
      </dsp:txBody>
      <dsp:txXfrm rot="10800000">
        <a:off x="2556315" y="2874331"/>
        <a:ext cx="7678111" cy="1105486"/>
      </dsp:txXfrm>
    </dsp:sp>
    <dsp:sp modelId="{66417C03-F51A-4B16-96F4-D9F926C10472}">
      <dsp:nvSpPr>
        <dsp:cNvPr id="0" name=""/>
        <dsp:cNvSpPr/>
      </dsp:nvSpPr>
      <dsp:spPr>
        <a:xfrm>
          <a:off x="1727200" y="2874331"/>
          <a:ext cx="1105486" cy="1105486"/>
        </a:xfrm>
        <a:prstGeom prst="ellipse">
          <a:avLst/>
        </a:prstGeom>
        <a:blipFill rotWithShape="1">
          <a:blip xmlns:r="http://schemas.openxmlformats.org/officeDocument/2006/relationships" r:embed="rId3"/>
          <a:srcRect/>
          <a:stretch>
            <a:fillRect t="-4000" b="-4000"/>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60211012-D8E6-4BB0-BDD9-61B0968A58C6}">
      <dsp:nvSpPr>
        <dsp:cNvPr id="0" name=""/>
        <dsp:cNvSpPr/>
      </dsp:nvSpPr>
      <dsp:spPr>
        <a:xfrm rot="10800000">
          <a:off x="2279944" y="4309814"/>
          <a:ext cx="7954482" cy="1105486"/>
        </a:xfrm>
        <a:prstGeom prst="homePlat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487489" tIns="64770" rIns="120904" bIns="64770" numCol="1" spcCol="1270" anchor="ctr" anchorCtr="0">
          <a:noAutofit/>
        </a:bodyPr>
        <a:lstStyle/>
        <a:p>
          <a:pPr marL="0" lvl="0" indent="0" algn="ctr" defTabSz="755650">
            <a:lnSpc>
              <a:spcPct val="90000"/>
            </a:lnSpc>
            <a:spcBef>
              <a:spcPct val="0"/>
            </a:spcBef>
            <a:spcAft>
              <a:spcPct val="35000"/>
            </a:spcAft>
            <a:buNone/>
          </a:pPr>
          <a:r>
            <a:rPr lang="da-DK" sz="1700" kern="1200" dirty="0"/>
            <a:t>Hold fast og gennemfør. Insister på </a:t>
          </a:r>
          <a:r>
            <a:rPr lang="da-DK" sz="1700" b="1" kern="1200" dirty="0"/>
            <a:t>forankring</a:t>
          </a:r>
          <a:r>
            <a:rPr lang="da-DK" sz="1700" kern="1200" dirty="0"/>
            <a:t> </a:t>
          </a:r>
        </a:p>
      </dsp:txBody>
      <dsp:txXfrm rot="10800000">
        <a:off x="2556315" y="4309814"/>
        <a:ext cx="7678111" cy="1105486"/>
      </dsp:txXfrm>
    </dsp:sp>
    <dsp:sp modelId="{B4C30843-3103-45DE-8A76-A15E94A15D37}">
      <dsp:nvSpPr>
        <dsp:cNvPr id="0" name=""/>
        <dsp:cNvSpPr/>
      </dsp:nvSpPr>
      <dsp:spPr>
        <a:xfrm>
          <a:off x="1727200" y="4309814"/>
          <a:ext cx="1105486" cy="1105486"/>
        </a:xfrm>
        <a:prstGeom prst="ellipse">
          <a:avLst/>
        </a:prstGeom>
        <a:blipFill rotWithShape="1">
          <a:blip xmlns:r="http://schemas.openxmlformats.org/officeDocument/2006/relationships" r:embed="rId4"/>
          <a:srcRect/>
          <a:stretch>
            <a:fillRect l="-15000" r="-15000"/>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7074B1E-F910-456A-86B6-7A583C0BD83A}">
      <dsp:nvSpPr>
        <dsp:cNvPr id="0" name=""/>
        <dsp:cNvSpPr/>
      </dsp:nvSpPr>
      <dsp:spPr>
        <a:xfrm>
          <a:off x="0" y="599113"/>
          <a:ext cx="4959297" cy="2690545"/>
        </a:xfrm>
        <a:prstGeom prst="rect">
          <a:avLst/>
        </a:prstGeom>
        <a:solidFill>
          <a:srgbClr val="FF99FF">
            <a:alpha val="89804"/>
          </a:srgb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417553" tIns="291592" rIns="417553" bIns="99568" numCol="1" spcCol="1270" anchor="t" anchorCtr="0">
          <a:noAutofit/>
        </a:bodyPr>
        <a:lstStyle/>
        <a:p>
          <a:pPr marL="114300" lvl="1" indent="-114300" algn="l" defTabSz="622300">
            <a:lnSpc>
              <a:spcPct val="90000"/>
            </a:lnSpc>
            <a:spcBef>
              <a:spcPct val="0"/>
            </a:spcBef>
            <a:spcAft>
              <a:spcPct val="15000"/>
            </a:spcAft>
            <a:buChar char="•"/>
          </a:pPr>
          <a:r>
            <a:rPr lang="da-DK" sz="1400" kern="1200" dirty="0"/>
            <a:t>Udpeg et toptunet uddannelsesudvalg med både medarbejdere, ledelse og ad hoc elever.</a:t>
          </a:r>
        </a:p>
        <a:p>
          <a:pPr marL="114300" lvl="1" indent="-114300" algn="l" defTabSz="622300">
            <a:lnSpc>
              <a:spcPct val="90000"/>
            </a:lnSpc>
            <a:spcBef>
              <a:spcPct val="0"/>
            </a:spcBef>
            <a:spcAft>
              <a:spcPct val="15000"/>
            </a:spcAft>
            <a:buChar char="•"/>
          </a:pPr>
          <a:r>
            <a:rPr lang="da-DK" sz="1400" kern="1200" dirty="0"/>
            <a:t>Gør toptunet uddannelsesmiljø til fast punkt på dagsorden til hvert 3. personalemøde. Her kan værdier og faglige spørgsmål og viden diskuteres og løses. Hvilke </a:t>
          </a:r>
          <a:r>
            <a:rPr lang="da-DK" sz="1400" kern="1200" dirty="0" err="1"/>
            <a:t>suplerende</a:t>
          </a:r>
          <a:r>
            <a:rPr lang="da-DK" sz="1400" kern="1200" dirty="0"/>
            <a:t> aftaler kan der etableres. </a:t>
          </a:r>
        </a:p>
        <a:p>
          <a:pPr marL="114300" lvl="1" indent="-114300" algn="l" defTabSz="622300">
            <a:lnSpc>
              <a:spcPct val="90000"/>
            </a:lnSpc>
            <a:spcBef>
              <a:spcPct val="0"/>
            </a:spcBef>
            <a:spcAft>
              <a:spcPct val="15000"/>
            </a:spcAft>
            <a:buChar char="•"/>
          </a:pPr>
          <a:r>
            <a:rPr lang="da-DK" sz="1400" kern="1200" dirty="0"/>
            <a:t>Etabler rutiner og arbejdsgange, hvor I arbejder med og deler viden omkring indholdet i elevernes læringsgrupper. </a:t>
          </a:r>
        </a:p>
        <a:p>
          <a:pPr marL="114300" lvl="1" indent="-114300" algn="l" defTabSz="622300">
            <a:lnSpc>
              <a:spcPct val="90000"/>
            </a:lnSpc>
            <a:spcBef>
              <a:spcPct val="0"/>
            </a:spcBef>
            <a:spcAft>
              <a:spcPct val="15000"/>
            </a:spcAft>
            <a:buChar char="•"/>
          </a:pPr>
          <a:r>
            <a:rPr lang="da-DK" sz="1400" kern="1200" dirty="0"/>
            <a:t>Etabler rutiner og arbejdsgange, hvor I holder hinanden op på de </a:t>
          </a:r>
          <a:r>
            <a:rPr lang="da-DK" sz="1400" kern="1200" dirty="0" err="1"/>
            <a:t>afatler</a:t>
          </a:r>
          <a:r>
            <a:rPr lang="da-DK" sz="1400" kern="1200" dirty="0"/>
            <a:t> der er blevet indgået</a:t>
          </a:r>
        </a:p>
      </dsp:txBody>
      <dsp:txXfrm>
        <a:off x="0" y="599113"/>
        <a:ext cx="4959297" cy="2690545"/>
      </dsp:txXfrm>
    </dsp:sp>
    <dsp:sp modelId="{BA0B6F1F-6000-4043-A6E0-03B728ADEDD8}">
      <dsp:nvSpPr>
        <dsp:cNvPr id="0" name=""/>
        <dsp:cNvSpPr/>
      </dsp:nvSpPr>
      <dsp:spPr>
        <a:xfrm>
          <a:off x="0" y="0"/>
          <a:ext cx="3467817" cy="690884"/>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2348" tIns="0" rIns="142348" bIns="0" numCol="1" spcCol="1270" anchor="ctr" anchorCtr="0">
          <a:noAutofit/>
        </a:bodyPr>
        <a:lstStyle/>
        <a:p>
          <a:pPr marL="0" lvl="0" indent="0" algn="l" defTabSz="622300">
            <a:lnSpc>
              <a:spcPct val="90000"/>
            </a:lnSpc>
            <a:spcBef>
              <a:spcPct val="0"/>
            </a:spcBef>
            <a:spcAft>
              <a:spcPct val="35000"/>
            </a:spcAft>
            <a:buNone/>
          </a:pPr>
          <a:r>
            <a:rPr lang="da-DK" sz="1400" kern="1200" dirty="0">
              <a:latin typeface="Arial" panose="020B0604020202020204" pitchFamily="34" charset="0"/>
              <a:cs typeface="Arial" panose="020B0604020202020204" pitchFamily="34" charset="0"/>
            </a:rPr>
            <a:t>Eksempler på mulige forankringstiltag/drift af </a:t>
          </a:r>
          <a:r>
            <a:rPr lang="da-DK" sz="1400" kern="1200" dirty="0" err="1">
              <a:latin typeface="Arial" panose="020B0604020202020204" pitchFamily="34" charset="0"/>
              <a:cs typeface="Arial" panose="020B0604020202020204" pitchFamily="34" charset="0"/>
            </a:rPr>
            <a:t>kulturarbejdet</a:t>
          </a:r>
          <a:endParaRPr lang="da-DK" sz="1400" kern="1200" dirty="0">
            <a:latin typeface="Arial" panose="020B0604020202020204" pitchFamily="34" charset="0"/>
            <a:cs typeface="Arial" panose="020B0604020202020204" pitchFamily="34" charset="0"/>
          </a:endParaRPr>
        </a:p>
      </dsp:txBody>
      <dsp:txXfrm>
        <a:off x="33726" y="33726"/>
        <a:ext cx="3400365" cy="62343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0CD5E9A-61D8-4814-A1F6-FAC85D53F884}">
      <dsp:nvSpPr>
        <dsp:cNvPr id="0" name=""/>
        <dsp:cNvSpPr/>
      </dsp:nvSpPr>
      <dsp:spPr>
        <a:xfrm>
          <a:off x="1264" y="0"/>
          <a:ext cx="1968088" cy="4348647"/>
        </a:xfrm>
        <a:prstGeom prst="roundRect">
          <a:avLst>
            <a:gd name="adj" fmla="val 10000"/>
          </a:avLst>
        </a:prstGeom>
        <a:solidFill>
          <a:schemeClr val="accent6">
            <a:alpha val="9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marL="0" lvl="0" indent="0" algn="ctr" defTabSz="800100">
            <a:lnSpc>
              <a:spcPct val="90000"/>
            </a:lnSpc>
            <a:spcBef>
              <a:spcPct val="0"/>
            </a:spcBef>
            <a:spcAft>
              <a:spcPct val="35000"/>
            </a:spcAft>
            <a:buNone/>
          </a:pPr>
          <a:r>
            <a:rPr lang="da-DK" sz="1800" kern="1200" dirty="0"/>
            <a:t>Fælles værdier og retning for arbejdet for uddannelsesmiljø </a:t>
          </a:r>
        </a:p>
      </dsp:txBody>
      <dsp:txXfrm>
        <a:off x="1264" y="1739458"/>
        <a:ext cx="1968088" cy="1739458"/>
      </dsp:txXfrm>
    </dsp:sp>
    <dsp:sp modelId="{1504C4F6-893E-4D81-964D-D5AD2D0B0A37}">
      <dsp:nvSpPr>
        <dsp:cNvPr id="0" name=""/>
        <dsp:cNvSpPr/>
      </dsp:nvSpPr>
      <dsp:spPr>
        <a:xfrm>
          <a:off x="261259" y="260918"/>
          <a:ext cx="1448099" cy="1448099"/>
        </a:xfrm>
        <a:prstGeom prst="ellipse">
          <a:avLst/>
        </a:prstGeom>
        <a:blipFill>
          <a:blip xmlns:r="http://schemas.openxmlformats.org/officeDocument/2006/relationships" r:embed="rId1">
            <a:duotone>
              <a:schemeClr val="accent6">
                <a:alpha val="90000"/>
                <a:hueOff val="0"/>
                <a:satOff val="0"/>
                <a:lumOff val="0"/>
                <a:alphaOff val="0"/>
                <a:shade val="20000"/>
                <a:satMod val="200000"/>
              </a:schemeClr>
              <a:schemeClr val="accent6">
                <a:alpha val="90000"/>
                <a:hueOff val="0"/>
                <a:satOff val="0"/>
                <a:lumOff val="0"/>
                <a:alphaOff val="0"/>
                <a:tint val="12000"/>
                <a:satMod val="190000"/>
              </a:schemeClr>
            </a:duotone>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F0927F44-4518-47D4-BB70-984A1CA88CB4}">
      <dsp:nvSpPr>
        <dsp:cNvPr id="0" name=""/>
        <dsp:cNvSpPr/>
      </dsp:nvSpPr>
      <dsp:spPr>
        <a:xfrm>
          <a:off x="2028395" y="0"/>
          <a:ext cx="1968088" cy="4348647"/>
        </a:xfrm>
        <a:prstGeom prst="roundRect">
          <a:avLst>
            <a:gd name="adj" fmla="val 10000"/>
          </a:avLst>
        </a:prstGeom>
        <a:solidFill>
          <a:schemeClr val="accent6">
            <a:alpha val="90000"/>
            <a:hueOff val="0"/>
            <a:satOff val="0"/>
            <a:lumOff val="0"/>
            <a:alphaOff val="-2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marL="0" lvl="0" indent="0" algn="ctr" defTabSz="800100">
            <a:lnSpc>
              <a:spcPct val="90000"/>
            </a:lnSpc>
            <a:spcBef>
              <a:spcPct val="0"/>
            </a:spcBef>
            <a:spcAft>
              <a:spcPct val="35000"/>
            </a:spcAft>
            <a:buNone/>
          </a:pPr>
          <a:r>
            <a:rPr lang="da-DK" sz="1800" kern="1200" dirty="0"/>
            <a:t>Velfungerende samarbejde og ejerskab </a:t>
          </a:r>
        </a:p>
      </dsp:txBody>
      <dsp:txXfrm>
        <a:off x="2028395" y="1739458"/>
        <a:ext cx="1968088" cy="1739458"/>
      </dsp:txXfrm>
    </dsp:sp>
    <dsp:sp modelId="{C1A8AF31-3B45-491E-B1D1-9A0BC0B8B450}">
      <dsp:nvSpPr>
        <dsp:cNvPr id="0" name=""/>
        <dsp:cNvSpPr/>
      </dsp:nvSpPr>
      <dsp:spPr>
        <a:xfrm>
          <a:off x="2288390" y="260918"/>
          <a:ext cx="1448099" cy="1448099"/>
        </a:xfrm>
        <a:prstGeom prst="ellipse">
          <a:avLst/>
        </a:prstGeom>
        <a:blipFill rotWithShape="1">
          <a:blip xmlns:r="http://schemas.openxmlformats.org/officeDocument/2006/relationships" r:embed="rId1">
            <a:duotone>
              <a:schemeClr val="accent6">
                <a:alpha val="90000"/>
                <a:hueOff val="22308"/>
                <a:satOff val="-1189"/>
                <a:lumOff val="6118"/>
                <a:alphaOff val="-20000"/>
                <a:shade val="20000"/>
                <a:satMod val="200000"/>
              </a:schemeClr>
              <a:schemeClr val="accent6">
                <a:alpha val="90000"/>
                <a:hueOff val="22308"/>
                <a:satOff val="-1189"/>
                <a:lumOff val="6118"/>
                <a:alphaOff val="-20000"/>
                <a:tint val="12000"/>
                <a:satMod val="190000"/>
              </a:schemeClr>
            </a:duotone>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BEE7182E-CC72-4794-AF64-02C8B9E08A77}">
      <dsp:nvSpPr>
        <dsp:cNvPr id="0" name=""/>
        <dsp:cNvSpPr/>
      </dsp:nvSpPr>
      <dsp:spPr>
        <a:xfrm>
          <a:off x="4055526" y="0"/>
          <a:ext cx="1968088" cy="4348647"/>
        </a:xfrm>
        <a:prstGeom prst="roundRect">
          <a:avLst>
            <a:gd name="adj" fmla="val 10000"/>
          </a:avLst>
        </a:prstGeom>
        <a:solidFill>
          <a:schemeClr val="accent6">
            <a:alpha val="90000"/>
            <a:hueOff val="0"/>
            <a:satOff val="0"/>
            <a:lumOff val="0"/>
            <a:alphaOff val="-4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28016" tIns="128016" rIns="128016" bIns="128016" numCol="1" spcCol="1270" anchor="ctr" anchorCtr="0">
          <a:noAutofit/>
        </a:bodyPr>
        <a:lstStyle/>
        <a:p>
          <a:pPr marL="0" lvl="0" indent="0" algn="ctr" defTabSz="800100">
            <a:lnSpc>
              <a:spcPct val="90000"/>
            </a:lnSpc>
            <a:spcBef>
              <a:spcPct val="0"/>
            </a:spcBef>
            <a:spcAft>
              <a:spcPct val="35000"/>
            </a:spcAft>
            <a:buNone/>
          </a:pPr>
          <a:r>
            <a:rPr lang="da-DK" sz="1800" kern="1200" dirty="0"/>
            <a:t>Grundlag for praksisformer der virker og varer ved </a:t>
          </a:r>
        </a:p>
      </dsp:txBody>
      <dsp:txXfrm>
        <a:off x="4055526" y="1739458"/>
        <a:ext cx="1968088" cy="1739458"/>
      </dsp:txXfrm>
    </dsp:sp>
    <dsp:sp modelId="{809E7EFE-290F-483D-BA6A-1485AB6598C1}">
      <dsp:nvSpPr>
        <dsp:cNvPr id="0" name=""/>
        <dsp:cNvSpPr/>
      </dsp:nvSpPr>
      <dsp:spPr>
        <a:xfrm>
          <a:off x="4315521" y="260918"/>
          <a:ext cx="1448099" cy="1448099"/>
        </a:xfrm>
        <a:prstGeom prst="ellipse">
          <a:avLst/>
        </a:prstGeom>
        <a:blipFill rotWithShape="1">
          <a:blip xmlns:r="http://schemas.openxmlformats.org/officeDocument/2006/relationships" r:embed="rId1">
            <a:duotone>
              <a:schemeClr val="accent6">
                <a:alpha val="90000"/>
                <a:hueOff val="44616"/>
                <a:satOff val="-2378"/>
                <a:lumOff val="12236"/>
                <a:alphaOff val="-40000"/>
                <a:shade val="20000"/>
                <a:satMod val="200000"/>
              </a:schemeClr>
              <a:schemeClr val="accent6">
                <a:alpha val="90000"/>
                <a:hueOff val="44616"/>
                <a:satOff val="-2378"/>
                <a:lumOff val="12236"/>
                <a:alphaOff val="-40000"/>
                <a:tint val="12000"/>
                <a:satMod val="190000"/>
              </a:schemeClr>
            </a:duotone>
            <a:extLst>
              <a:ext uri="{28A0092B-C50C-407E-A947-70E740481C1C}">
                <a14:useLocalDpi xmlns:a14="http://schemas.microsoft.com/office/drawing/2010/main" val="0"/>
              </a:ext>
              <a:ext uri="{96DAC541-7B7A-43D3-8B79-37D633B846F1}">
                <asvg:svgBlip xmlns:asvg="http://schemas.microsoft.com/office/drawing/2016/SVG/main" r:embed="rId2"/>
              </a:ext>
            </a:extLst>
          </a:blip>
          <a:srcRect/>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467D2624-6F4E-47B9-8892-4FC87971157F}">
      <dsp:nvSpPr>
        <dsp:cNvPr id="0" name=""/>
        <dsp:cNvSpPr/>
      </dsp:nvSpPr>
      <dsp:spPr>
        <a:xfrm>
          <a:off x="240995" y="3478917"/>
          <a:ext cx="5542889" cy="652297"/>
        </a:xfrm>
        <a:prstGeom prst="leftRightArrow">
          <a:avLst/>
        </a:prstGeom>
        <a:solidFill>
          <a:schemeClr val="accent6">
            <a:tint val="4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7074B1E-F910-456A-86B6-7A583C0BD83A}">
      <dsp:nvSpPr>
        <dsp:cNvPr id="0" name=""/>
        <dsp:cNvSpPr/>
      </dsp:nvSpPr>
      <dsp:spPr>
        <a:xfrm>
          <a:off x="0" y="774538"/>
          <a:ext cx="2914345" cy="1310400"/>
        </a:xfrm>
        <a:prstGeom prst="rect">
          <a:avLst/>
        </a:prstGeom>
        <a:solidFill>
          <a:srgbClr val="FF99FF">
            <a:alpha val="89804"/>
          </a:srgb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BA0B6F1F-6000-4043-A6E0-03B728ADEDD8}">
      <dsp:nvSpPr>
        <dsp:cNvPr id="0" name=""/>
        <dsp:cNvSpPr/>
      </dsp:nvSpPr>
      <dsp:spPr>
        <a:xfrm>
          <a:off x="359601" y="92044"/>
          <a:ext cx="2554743" cy="153504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7109" tIns="0" rIns="77109" bIns="0" numCol="1" spcCol="1270" anchor="ctr" anchorCtr="0">
          <a:noAutofit/>
        </a:bodyPr>
        <a:lstStyle/>
        <a:p>
          <a:pPr marL="0" lvl="0" indent="0" algn="l" defTabSz="2133600">
            <a:lnSpc>
              <a:spcPct val="90000"/>
            </a:lnSpc>
            <a:spcBef>
              <a:spcPct val="0"/>
            </a:spcBef>
            <a:spcAft>
              <a:spcPct val="35000"/>
            </a:spcAft>
            <a:buNone/>
          </a:pPr>
          <a:r>
            <a:rPr lang="da-DK" sz="4800" b="1" kern="1200" dirty="0">
              <a:latin typeface="Arial" panose="020B0604020202020204" pitchFamily="34" charset="0"/>
              <a:cs typeface="Arial" panose="020B0604020202020204" pitchFamily="34" charset="0"/>
            </a:rPr>
            <a:t>Vision </a:t>
          </a:r>
        </a:p>
      </dsp:txBody>
      <dsp:txXfrm>
        <a:off x="434535" y="166978"/>
        <a:ext cx="2404875" cy="138517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FCE528E-2588-406B-A2F1-38927D32853F}">
      <dsp:nvSpPr>
        <dsp:cNvPr id="0" name=""/>
        <dsp:cNvSpPr/>
      </dsp:nvSpPr>
      <dsp:spPr>
        <a:xfrm rot="5400000">
          <a:off x="5664246" y="85552"/>
          <a:ext cx="1264505" cy="1098801"/>
        </a:xfrm>
        <a:prstGeom prst="hexagon">
          <a:avLst>
            <a:gd name="adj" fmla="val 25000"/>
            <a:gd name="vf" fmla="val 11547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355600">
            <a:lnSpc>
              <a:spcPct val="90000"/>
            </a:lnSpc>
            <a:spcBef>
              <a:spcPct val="0"/>
            </a:spcBef>
            <a:spcAft>
              <a:spcPct val="35000"/>
            </a:spcAft>
            <a:buNone/>
          </a:pPr>
          <a:r>
            <a:rPr lang="da-DK" sz="800" kern="1200" dirty="0">
              <a:latin typeface="Arial" panose="020B0604020202020204" pitchFamily="34" charset="0"/>
              <a:cs typeface="Arial" panose="020B0604020202020204" pitchFamily="34" charset="0"/>
            </a:rPr>
            <a:t>HVIS DU VIL, HAR VI PLADS TIL DIG</a:t>
          </a:r>
        </a:p>
      </dsp:txBody>
      <dsp:txXfrm rot="-5400000">
        <a:off x="5918232" y="199642"/>
        <a:ext cx="756533" cy="870621"/>
      </dsp:txXfrm>
    </dsp:sp>
    <dsp:sp modelId="{BF6F5E57-09EC-46F1-92AE-AC43FAE3C0CE}">
      <dsp:nvSpPr>
        <dsp:cNvPr id="0" name=""/>
        <dsp:cNvSpPr/>
      </dsp:nvSpPr>
      <dsp:spPr>
        <a:xfrm>
          <a:off x="6879243" y="256055"/>
          <a:ext cx="1409497" cy="757794"/>
        </a:xfrm>
        <a:prstGeom prst="rect">
          <a:avLst/>
        </a:prstGeom>
        <a:noFill/>
        <a:ln>
          <a:noFill/>
        </a:ln>
        <a:effectLst/>
      </dsp:spPr>
      <dsp:style>
        <a:lnRef idx="0">
          <a:scrgbClr r="0" g="0" b="0"/>
        </a:lnRef>
        <a:fillRef idx="0">
          <a:scrgbClr r="0" g="0" b="0"/>
        </a:fillRef>
        <a:effectRef idx="0">
          <a:scrgbClr r="0" g="0" b="0"/>
        </a:effectRef>
        <a:fontRef idx="minor"/>
      </dsp:style>
    </dsp:sp>
    <dsp:sp modelId="{6DCC9FEA-49F6-460C-8714-578EB65AFCE6}">
      <dsp:nvSpPr>
        <dsp:cNvPr id="0" name=""/>
        <dsp:cNvSpPr/>
      </dsp:nvSpPr>
      <dsp:spPr>
        <a:xfrm rot="5400000">
          <a:off x="4478298" y="85552"/>
          <a:ext cx="1262990" cy="1098801"/>
        </a:xfrm>
        <a:prstGeom prst="hexagon">
          <a:avLst>
            <a:gd name="adj" fmla="val 25000"/>
            <a:gd name="vf" fmla="val 115470"/>
          </a:avLst>
        </a:prstGeom>
        <a:solidFill>
          <a:srgbClr val="FF99FF"/>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600200">
            <a:lnSpc>
              <a:spcPct val="90000"/>
            </a:lnSpc>
            <a:spcBef>
              <a:spcPct val="0"/>
            </a:spcBef>
            <a:spcAft>
              <a:spcPct val="35000"/>
            </a:spcAft>
            <a:buNone/>
          </a:pPr>
          <a:endParaRPr lang="da-DK" sz="3600" kern="1200"/>
        </a:p>
      </dsp:txBody>
      <dsp:txXfrm rot="-5400000">
        <a:off x="4731622" y="200274"/>
        <a:ext cx="756341" cy="869358"/>
      </dsp:txXfrm>
    </dsp:sp>
    <dsp:sp modelId="{6CBAAECF-4B4E-4F80-8145-87A7AF0A2870}">
      <dsp:nvSpPr>
        <dsp:cNvPr id="0" name=""/>
        <dsp:cNvSpPr/>
      </dsp:nvSpPr>
      <dsp:spPr>
        <a:xfrm rot="5400000">
          <a:off x="5069378" y="1158335"/>
          <a:ext cx="1262990" cy="1098801"/>
        </a:xfrm>
        <a:prstGeom prst="hexagon">
          <a:avLst>
            <a:gd name="adj" fmla="val 25000"/>
            <a:gd name="vf" fmla="val 11547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355600">
            <a:lnSpc>
              <a:spcPct val="90000"/>
            </a:lnSpc>
            <a:spcBef>
              <a:spcPct val="0"/>
            </a:spcBef>
            <a:spcAft>
              <a:spcPct val="35000"/>
            </a:spcAft>
            <a:buNone/>
          </a:pPr>
          <a:r>
            <a:rPr lang="da-DK" sz="800" kern="1200" dirty="0">
              <a:latin typeface="Arial" panose="020B0604020202020204" pitchFamily="34" charset="0"/>
              <a:cs typeface="Arial" panose="020B0604020202020204" pitchFamily="34" charset="0"/>
            </a:rPr>
            <a:t>HER UDVIKLES GODE HISTORIER SAMMEN MED DIG</a:t>
          </a:r>
        </a:p>
      </dsp:txBody>
      <dsp:txXfrm rot="-5400000">
        <a:off x="5322702" y="1273057"/>
        <a:ext cx="756341" cy="869358"/>
      </dsp:txXfrm>
    </dsp:sp>
    <dsp:sp modelId="{4D9ACFBC-ED15-4CE6-B7EF-F8AE75FC7002}">
      <dsp:nvSpPr>
        <dsp:cNvPr id="0" name=""/>
        <dsp:cNvSpPr/>
      </dsp:nvSpPr>
      <dsp:spPr>
        <a:xfrm>
          <a:off x="3741975" y="1328839"/>
          <a:ext cx="1364029" cy="75779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0480" tIns="30480" rIns="30480" bIns="30480" numCol="1" spcCol="1270" anchor="ctr" anchorCtr="0">
          <a:noAutofit/>
        </a:bodyPr>
        <a:lstStyle/>
        <a:p>
          <a:pPr marL="0" lvl="0" indent="0" algn="r" defTabSz="355600">
            <a:lnSpc>
              <a:spcPct val="90000"/>
            </a:lnSpc>
            <a:spcBef>
              <a:spcPct val="0"/>
            </a:spcBef>
            <a:spcAft>
              <a:spcPct val="35000"/>
            </a:spcAft>
            <a:buNone/>
          </a:pPr>
          <a:endParaRPr lang="da-DK" sz="800" kern="1200" dirty="0"/>
        </a:p>
      </dsp:txBody>
      <dsp:txXfrm>
        <a:off x="3741975" y="1328839"/>
        <a:ext cx="1364029" cy="757794"/>
      </dsp:txXfrm>
    </dsp:sp>
    <dsp:sp modelId="{B2EE8BB9-2D47-48D9-B635-AE5B32D288B3}">
      <dsp:nvSpPr>
        <dsp:cNvPr id="0" name=""/>
        <dsp:cNvSpPr/>
      </dsp:nvSpPr>
      <dsp:spPr>
        <a:xfrm rot="5400000">
          <a:off x="6256083" y="1158335"/>
          <a:ext cx="1262990" cy="1098801"/>
        </a:xfrm>
        <a:prstGeom prst="hexagon">
          <a:avLst>
            <a:gd name="adj" fmla="val 25000"/>
            <a:gd name="vf" fmla="val 115470"/>
          </a:avLst>
        </a:prstGeom>
        <a:solidFill>
          <a:srgbClr val="FF99FF"/>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600200">
            <a:lnSpc>
              <a:spcPct val="90000"/>
            </a:lnSpc>
            <a:spcBef>
              <a:spcPct val="0"/>
            </a:spcBef>
            <a:spcAft>
              <a:spcPct val="35000"/>
            </a:spcAft>
            <a:buNone/>
          </a:pPr>
          <a:endParaRPr lang="da-DK" sz="3600" kern="1200"/>
        </a:p>
      </dsp:txBody>
      <dsp:txXfrm rot="-5400000">
        <a:off x="6509407" y="1273057"/>
        <a:ext cx="756341" cy="869358"/>
      </dsp:txXfrm>
    </dsp:sp>
    <dsp:sp modelId="{F74E82A7-F6F5-43F7-B544-8232DD642959}">
      <dsp:nvSpPr>
        <dsp:cNvPr id="0" name=""/>
        <dsp:cNvSpPr/>
      </dsp:nvSpPr>
      <dsp:spPr>
        <a:xfrm rot="5400000">
          <a:off x="5665004" y="2230362"/>
          <a:ext cx="1262990" cy="1098801"/>
        </a:xfrm>
        <a:prstGeom prst="hexagon">
          <a:avLst>
            <a:gd name="adj" fmla="val 25000"/>
            <a:gd name="vf" fmla="val 11547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355600">
            <a:lnSpc>
              <a:spcPct val="90000"/>
            </a:lnSpc>
            <a:spcBef>
              <a:spcPct val="0"/>
            </a:spcBef>
            <a:spcAft>
              <a:spcPct val="35000"/>
            </a:spcAft>
            <a:buNone/>
          </a:pPr>
          <a:r>
            <a:rPr lang="da-DK" sz="800" kern="1200" dirty="0">
              <a:latin typeface="Arial" panose="020B0604020202020204" pitchFamily="34" charset="0"/>
              <a:cs typeface="Arial" panose="020B0604020202020204" pitchFamily="34" charset="0"/>
            </a:rPr>
            <a:t>HER FORMER DU DIT ARBEJDSLIV SAMMEN MED OS</a:t>
          </a:r>
        </a:p>
      </dsp:txBody>
      <dsp:txXfrm rot="-5400000">
        <a:off x="5918328" y="2345084"/>
        <a:ext cx="756341" cy="869358"/>
      </dsp:txXfrm>
    </dsp:sp>
    <dsp:sp modelId="{BB0B5D3D-5D8B-4AF4-AD02-966FA9AA654D}">
      <dsp:nvSpPr>
        <dsp:cNvPr id="0" name=""/>
        <dsp:cNvSpPr/>
      </dsp:nvSpPr>
      <dsp:spPr>
        <a:xfrm>
          <a:off x="6879243" y="2400865"/>
          <a:ext cx="1409497" cy="757794"/>
        </a:xfrm>
        <a:prstGeom prst="rect">
          <a:avLst/>
        </a:prstGeom>
        <a:noFill/>
        <a:ln>
          <a:noFill/>
        </a:ln>
        <a:effectLst/>
      </dsp:spPr>
      <dsp:style>
        <a:lnRef idx="0">
          <a:scrgbClr r="0" g="0" b="0"/>
        </a:lnRef>
        <a:fillRef idx="0">
          <a:scrgbClr r="0" g="0" b="0"/>
        </a:fillRef>
        <a:effectRef idx="0">
          <a:scrgbClr r="0" g="0" b="0"/>
        </a:effectRef>
        <a:fontRef idx="minor"/>
      </dsp:style>
    </dsp:sp>
    <dsp:sp modelId="{1262294B-EC70-483B-B195-8C09ACBEF126}">
      <dsp:nvSpPr>
        <dsp:cNvPr id="0" name=""/>
        <dsp:cNvSpPr/>
      </dsp:nvSpPr>
      <dsp:spPr>
        <a:xfrm rot="5400000">
          <a:off x="4478298" y="2230362"/>
          <a:ext cx="1262990" cy="1098801"/>
        </a:xfrm>
        <a:prstGeom prst="hexagon">
          <a:avLst>
            <a:gd name="adj" fmla="val 25000"/>
            <a:gd name="vf" fmla="val 11547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600200">
            <a:lnSpc>
              <a:spcPct val="90000"/>
            </a:lnSpc>
            <a:spcBef>
              <a:spcPct val="0"/>
            </a:spcBef>
            <a:spcAft>
              <a:spcPct val="35000"/>
            </a:spcAft>
            <a:buNone/>
          </a:pPr>
          <a:endParaRPr lang="da-DK" sz="3600" kern="1200"/>
        </a:p>
      </dsp:txBody>
      <dsp:txXfrm rot="-5400000">
        <a:off x="4731622" y="2345084"/>
        <a:ext cx="756341" cy="869358"/>
      </dsp:txXfrm>
    </dsp:sp>
    <dsp:sp modelId="{EF9EF162-2509-4D76-AB05-765FFDF797C4}">
      <dsp:nvSpPr>
        <dsp:cNvPr id="0" name=""/>
        <dsp:cNvSpPr/>
      </dsp:nvSpPr>
      <dsp:spPr>
        <a:xfrm rot="5400000">
          <a:off x="5069378" y="3302388"/>
          <a:ext cx="1262990" cy="1098801"/>
        </a:xfrm>
        <a:prstGeom prst="hexagon">
          <a:avLst>
            <a:gd name="adj" fmla="val 25000"/>
            <a:gd name="vf" fmla="val 11547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355600">
            <a:lnSpc>
              <a:spcPct val="90000"/>
            </a:lnSpc>
            <a:spcBef>
              <a:spcPct val="0"/>
            </a:spcBef>
            <a:spcAft>
              <a:spcPct val="35000"/>
            </a:spcAft>
            <a:buNone/>
          </a:pPr>
          <a:r>
            <a:rPr lang="da-DK" sz="800" kern="1200" dirty="0">
              <a:latin typeface="Arial" panose="020B0604020202020204" pitchFamily="34" charset="0"/>
              <a:cs typeface="Arial" panose="020B0604020202020204" pitchFamily="34" charset="0"/>
            </a:rPr>
            <a:t>HER ER DIN LÆRING I FOKUS</a:t>
          </a:r>
        </a:p>
      </dsp:txBody>
      <dsp:txXfrm rot="-5400000">
        <a:off x="5322702" y="3417110"/>
        <a:ext cx="756341" cy="869358"/>
      </dsp:txXfrm>
    </dsp:sp>
    <dsp:sp modelId="{E69EFB76-90C0-4E14-9504-4F50610B0711}">
      <dsp:nvSpPr>
        <dsp:cNvPr id="0" name=""/>
        <dsp:cNvSpPr/>
      </dsp:nvSpPr>
      <dsp:spPr>
        <a:xfrm>
          <a:off x="3741975" y="3472891"/>
          <a:ext cx="1364029" cy="757794"/>
        </a:xfrm>
        <a:prstGeom prst="rect">
          <a:avLst/>
        </a:prstGeom>
        <a:noFill/>
        <a:ln>
          <a:noFill/>
        </a:ln>
        <a:effectLst/>
      </dsp:spPr>
      <dsp:style>
        <a:lnRef idx="0">
          <a:scrgbClr r="0" g="0" b="0"/>
        </a:lnRef>
        <a:fillRef idx="0">
          <a:scrgbClr r="0" g="0" b="0"/>
        </a:fillRef>
        <a:effectRef idx="0">
          <a:scrgbClr r="0" g="0" b="0"/>
        </a:effectRef>
        <a:fontRef idx="minor"/>
      </dsp:style>
    </dsp:sp>
    <dsp:sp modelId="{B28C722D-B1D1-46F7-A552-0DED6911E2AE}">
      <dsp:nvSpPr>
        <dsp:cNvPr id="0" name=""/>
        <dsp:cNvSpPr/>
      </dsp:nvSpPr>
      <dsp:spPr>
        <a:xfrm rot="5400000">
          <a:off x="6256083" y="3302388"/>
          <a:ext cx="1262990" cy="1098801"/>
        </a:xfrm>
        <a:prstGeom prst="hexagon">
          <a:avLst>
            <a:gd name="adj" fmla="val 25000"/>
            <a:gd name="vf" fmla="val 115470"/>
          </a:avLst>
        </a:prstGeom>
        <a:solidFill>
          <a:srgbClr val="FF99FF"/>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600200">
            <a:lnSpc>
              <a:spcPct val="90000"/>
            </a:lnSpc>
            <a:spcBef>
              <a:spcPct val="0"/>
            </a:spcBef>
            <a:spcAft>
              <a:spcPct val="35000"/>
            </a:spcAft>
            <a:buNone/>
          </a:pPr>
          <a:endParaRPr lang="da-DK" sz="3600" kern="1200"/>
        </a:p>
      </dsp:txBody>
      <dsp:txXfrm rot="-5400000">
        <a:off x="6509407" y="3417110"/>
        <a:ext cx="756341" cy="869358"/>
      </dsp:txXfrm>
    </dsp:sp>
    <dsp:sp modelId="{3EB26FE2-B4D9-4018-8D2B-961368FD319B}">
      <dsp:nvSpPr>
        <dsp:cNvPr id="0" name=""/>
        <dsp:cNvSpPr/>
      </dsp:nvSpPr>
      <dsp:spPr>
        <a:xfrm rot="5400000">
          <a:off x="5665004" y="4374414"/>
          <a:ext cx="1262990" cy="1098801"/>
        </a:xfrm>
        <a:prstGeom prst="hexagon">
          <a:avLst>
            <a:gd name="adj" fmla="val 25000"/>
            <a:gd name="vf" fmla="val 11547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355600">
            <a:lnSpc>
              <a:spcPct val="90000"/>
            </a:lnSpc>
            <a:spcBef>
              <a:spcPct val="0"/>
            </a:spcBef>
            <a:spcAft>
              <a:spcPct val="35000"/>
            </a:spcAft>
            <a:buNone/>
          </a:pPr>
          <a:r>
            <a:rPr lang="da-DK" sz="800" kern="1200" dirty="0">
              <a:latin typeface="Arial" panose="020B0604020202020204" pitchFamily="34" charset="0"/>
              <a:cs typeface="Arial" panose="020B0604020202020204" pitchFamily="34" charset="0"/>
            </a:rPr>
            <a:t>HER ER DET SPÆNDENDE AT VÆRE ELEV </a:t>
          </a:r>
        </a:p>
      </dsp:txBody>
      <dsp:txXfrm rot="-5400000">
        <a:off x="5918328" y="4489136"/>
        <a:ext cx="756341" cy="869358"/>
      </dsp:txXfrm>
    </dsp:sp>
    <dsp:sp modelId="{CEA3A8F9-D776-4180-8CB0-5838D00863E9}">
      <dsp:nvSpPr>
        <dsp:cNvPr id="0" name=""/>
        <dsp:cNvSpPr/>
      </dsp:nvSpPr>
      <dsp:spPr>
        <a:xfrm>
          <a:off x="6879243" y="4544917"/>
          <a:ext cx="1409497" cy="757794"/>
        </a:xfrm>
        <a:prstGeom prst="rect">
          <a:avLst/>
        </a:prstGeom>
        <a:noFill/>
        <a:ln>
          <a:noFill/>
        </a:ln>
        <a:effectLst/>
      </dsp:spPr>
      <dsp:style>
        <a:lnRef idx="0">
          <a:scrgbClr r="0" g="0" b="0"/>
        </a:lnRef>
        <a:fillRef idx="0">
          <a:scrgbClr r="0" g="0" b="0"/>
        </a:fillRef>
        <a:effectRef idx="0">
          <a:scrgbClr r="0" g="0" b="0"/>
        </a:effectRef>
        <a:fontRef idx="minor"/>
      </dsp:style>
    </dsp:sp>
    <dsp:sp modelId="{35A6B0CC-9D9C-4C52-A709-69FAF83DA968}">
      <dsp:nvSpPr>
        <dsp:cNvPr id="0" name=""/>
        <dsp:cNvSpPr/>
      </dsp:nvSpPr>
      <dsp:spPr>
        <a:xfrm rot="5400000">
          <a:off x="4478298" y="4374414"/>
          <a:ext cx="1262990" cy="1098801"/>
        </a:xfrm>
        <a:prstGeom prst="hexagon">
          <a:avLst>
            <a:gd name="adj" fmla="val 25000"/>
            <a:gd name="vf" fmla="val 11547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600200">
            <a:lnSpc>
              <a:spcPct val="90000"/>
            </a:lnSpc>
            <a:spcBef>
              <a:spcPct val="0"/>
            </a:spcBef>
            <a:spcAft>
              <a:spcPct val="35000"/>
            </a:spcAft>
            <a:buNone/>
          </a:pPr>
          <a:endParaRPr lang="da-DK" sz="3600" kern="1200"/>
        </a:p>
      </dsp:txBody>
      <dsp:txXfrm rot="-5400000">
        <a:off x="4731622" y="4489136"/>
        <a:ext cx="756341" cy="869358"/>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7074B1E-F910-456A-86B6-7A583C0BD83A}">
      <dsp:nvSpPr>
        <dsp:cNvPr id="0" name=""/>
        <dsp:cNvSpPr/>
      </dsp:nvSpPr>
      <dsp:spPr>
        <a:xfrm>
          <a:off x="0" y="774538"/>
          <a:ext cx="2914345" cy="1310400"/>
        </a:xfrm>
        <a:prstGeom prst="rect">
          <a:avLst/>
        </a:prstGeom>
        <a:solidFill>
          <a:srgbClr val="FF99FF">
            <a:alpha val="89804"/>
          </a:srgb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BA0B6F1F-6000-4043-A6E0-03B728ADEDD8}">
      <dsp:nvSpPr>
        <dsp:cNvPr id="0" name=""/>
        <dsp:cNvSpPr/>
      </dsp:nvSpPr>
      <dsp:spPr>
        <a:xfrm>
          <a:off x="359601" y="92044"/>
          <a:ext cx="2554743" cy="153504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7109" tIns="0" rIns="77109" bIns="0" numCol="1" spcCol="1270" anchor="ctr" anchorCtr="0">
          <a:noAutofit/>
        </a:bodyPr>
        <a:lstStyle/>
        <a:p>
          <a:pPr marL="0" lvl="0" indent="0" algn="l" defTabSz="2133600">
            <a:lnSpc>
              <a:spcPct val="90000"/>
            </a:lnSpc>
            <a:spcBef>
              <a:spcPct val="0"/>
            </a:spcBef>
            <a:spcAft>
              <a:spcPct val="35000"/>
            </a:spcAft>
            <a:buNone/>
          </a:pPr>
          <a:r>
            <a:rPr lang="da-DK" sz="4800" b="1" kern="1200" dirty="0">
              <a:latin typeface="Arial" panose="020B0604020202020204" pitchFamily="34" charset="0"/>
              <a:cs typeface="Arial" panose="020B0604020202020204" pitchFamily="34" charset="0"/>
            </a:rPr>
            <a:t>Vision </a:t>
          </a:r>
        </a:p>
      </dsp:txBody>
      <dsp:txXfrm>
        <a:off x="434535" y="166978"/>
        <a:ext cx="2404875" cy="1385172"/>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FCE528E-2588-406B-A2F1-38927D32853F}">
      <dsp:nvSpPr>
        <dsp:cNvPr id="0" name=""/>
        <dsp:cNvSpPr/>
      </dsp:nvSpPr>
      <dsp:spPr>
        <a:xfrm rot="5400000">
          <a:off x="8530942" y="86570"/>
          <a:ext cx="1264027" cy="1098386"/>
        </a:xfrm>
        <a:prstGeom prst="hexagon">
          <a:avLst>
            <a:gd name="adj" fmla="val 25000"/>
            <a:gd name="vf" fmla="val 11547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355600">
            <a:lnSpc>
              <a:spcPct val="90000"/>
            </a:lnSpc>
            <a:spcBef>
              <a:spcPct val="0"/>
            </a:spcBef>
            <a:spcAft>
              <a:spcPct val="35000"/>
            </a:spcAft>
            <a:buNone/>
          </a:pPr>
          <a:r>
            <a:rPr lang="da-DK" sz="800" kern="1200" dirty="0">
              <a:latin typeface="Arial" panose="020B0604020202020204" pitchFamily="34" charset="0"/>
              <a:cs typeface="Arial" panose="020B0604020202020204" pitchFamily="34" charset="0"/>
            </a:rPr>
            <a:t>HVIS DU VIL, HAR VI PLADS TIL DIG</a:t>
          </a:r>
        </a:p>
      </dsp:txBody>
      <dsp:txXfrm rot="-5400000">
        <a:off x="8784832" y="200618"/>
        <a:ext cx="756246" cy="870291"/>
      </dsp:txXfrm>
    </dsp:sp>
    <dsp:sp modelId="{BF6F5E57-09EC-46F1-92AE-AC43FAE3C0CE}">
      <dsp:nvSpPr>
        <dsp:cNvPr id="0" name=""/>
        <dsp:cNvSpPr/>
      </dsp:nvSpPr>
      <dsp:spPr>
        <a:xfrm>
          <a:off x="9745480" y="257009"/>
          <a:ext cx="1408964" cy="757507"/>
        </a:xfrm>
        <a:prstGeom prst="rect">
          <a:avLst/>
        </a:prstGeom>
        <a:noFill/>
        <a:ln>
          <a:noFill/>
        </a:ln>
        <a:effectLst/>
      </dsp:spPr>
      <dsp:style>
        <a:lnRef idx="0">
          <a:scrgbClr r="0" g="0" b="0"/>
        </a:lnRef>
        <a:fillRef idx="0">
          <a:scrgbClr r="0" g="0" b="0"/>
        </a:fillRef>
        <a:effectRef idx="0">
          <a:scrgbClr r="0" g="0" b="0"/>
        </a:effectRef>
        <a:fontRef idx="minor"/>
      </dsp:style>
    </dsp:sp>
    <dsp:sp modelId="{6DCC9FEA-49F6-460C-8714-578EB65AFCE6}">
      <dsp:nvSpPr>
        <dsp:cNvPr id="0" name=""/>
        <dsp:cNvSpPr/>
      </dsp:nvSpPr>
      <dsp:spPr>
        <a:xfrm rot="5400000">
          <a:off x="7345443" y="86570"/>
          <a:ext cx="1262512" cy="1098386"/>
        </a:xfrm>
        <a:prstGeom prst="hexagon">
          <a:avLst>
            <a:gd name="adj" fmla="val 25000"/>
            <a:gd name="vf" fmla="val 115470"/>
          </a:avLst>
        </a:prstGeom>
        <a:solidFill>
          <a:srgbClr val="FF99FF"/>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600200">
            <a:lnSpc>
              <a:spcPct val="90000"/>
            </a:lnSpc>
            <a:spcBef>
              <a:spcPct val="0"/>
            </a:spcBef>
            <a:spcAft>
              <a:spcPct val="35000"/>
            </a:spcAft>
            <a:buNone/>
          </a:pPr>
          <a:endParaRPr lang="da-DK" sz="3600" kern="1200"/>
        </a:p>
      </dsp:txBody>
      <dsp:txXfrm rot="-5400000">
        <a:off x="7598671" y="201248"/>
        <a:ext cx="756056" cy="869030"/>
      </dsp:txXfrm>
    </dsp:sp>
    <dsp:sp modelId="{6CBAAECF-4B4E-4F80-8145-87A7AF0A2870}">
      <dsp:nvSpPr>
        <dsp:cNvPr id="0" name=""/>
        <dsp:cNvSpPr/>
      </dsp:nvSpPr>
      <dsp:spPr>
        <a:xfrm rot="5400000">
          <a:off x="7936299" y="1158948"/>
          <a:ext cx="1262512" cy="1098386"/>
        </a:xfrm>
        <a:prstGeom prst="hexagon">
          <a:avLst>
            <a:gd name="adj" fmla="val 25000"/>
            <a:gd name="vf" fmla="val 11547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355600">
            <a:lnSpc>
              <a:spcPct val="90000"/>
            </a:lnSpc>
            <a:spcBef>
              <a:spcPct val="0"/>
            </a:spcBef>
            <a:spcAft>
              <a:spcPct val="35000"/>
            </a:spcAft>
            <a:buNone/>
          </a:pPr>
          <a:r>
            <a:rPr lang="da-DK" sz="800" kern="1200" dirty="0">
              <a:latin typeface="Arial" panose="020B0604020202020204" pitchFamily="34" charset="0"/>
              <a:cs typeface="Arial" panose="020B0604020202020204" pitchFamily="34" charset="0"/>
            </a:rPr>
            <a:t>HER UDVIKLES GODE HISTORIER SAMMEN MED DIG</a:t>
          </a:r>
        </a:p>
      </dsp:txBody>
      <dsp:txXfrm rot="-5400000">
        <a:off x="8189527" y="1273626"/>
        <a:ext cx="756056" cy="869030"/>
      </dsp:txXfrm>
    </dsp:sp>
    <dsp:sp modelId="{4D9ACFBC-ED15-4CE6-B7EF-F8AE75FC7002}">
      <dsp:nvSpPr>
        <dsp:cNvPr id="0" name=""/>
        <dsp:cNvSpPr/>
      </dsp:nvSpPr>
      <dsp:spPr>
        <a:xfrm>
          <a:off x="6609398" y="1329387"/>
          <a:ext cx="1363513" cy="75750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30480" tIns="30480" rIns="30480" bIns="30480" numCol="1" spcCol="1270" anchor="ctr" anchorCtr="0">
          <a:noAutofit/>
        </a:bodyPr>
        <a:lstStyle/>
        <a:p>
          <a:pPr marL="0" lvl="0" indent="0" algn="r" defTabSz="355600">
            <a:lnSpc>
              <a:spcPct val="90000"/>
            </a:lnSpc>
            <a:spcBef>
              <a:spcPct val="0"/>
            </a:spcBef>
            <a:spcAft>
              <a:spcPct val="35000"/>
            </a:spcAft>
            <a:buNone/>
          </a:pPr>
          <a:endParaRPr lang="da-DK" sz="800" kern="1200" dirty="0"/>
        </a:p>
      </dsp:txBody>
      <dsp:txXfrm>
        <a:off x="6609398" y="1329387"/>
        <a:ext cx="1363513" cy="757507"/>
      </dsp:txXfrm>
    </dsp:sp>
    <dsp:sp modelId="{B2EE8BB9-2D47-48D9-B635-AE5B32D288B3}">
      <dsp:nvSpPr>
        <dsp:cNvPr id="0" name=""/>
        <dsp:cNvSpPr/>
      </dsp:nvSpPr>
      <dsp:spPr>
        <a:xfrm rot="5400000">
          <a:off x="9122556" y="1158948"/>
          <a:ext cx="1262512" cy="1098386"/>
        </a:xfrm>
        <a:prstGeom prst="hexagon">
          <a:avLst>
            <a:gd name="adj" fmla="val 25000"/>
            <a:gd name="vf" fmla="val 115470"/>
          </a:avLst>
        </a:prstGeom>
        <a:solidFill>
          <a:srgbClr val="FF99FF"/>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600200">
            <a:lnSpc>
              <a:spcPct val="90000"/>
            </a:lnSpc>
            <a:spcBef>
              <a:spcPct val="0"/>
            </a:spcBef>
            <a:spcAft>
              <a:spcPct val="35000"/>
            </a:spcAft>
            <a:buNone/>
          </a:pPr>
          <a:endParaRPr lang="da-DK" sz="3600" kern="1200"/>
        </a:p>
      </dsp:txBody>
      <dsp:txXfrm rot="-5400000">
        <a:off x="9375784" y="1273626"/>
        <a:ext cx="756056" cy="869030"/>
      </dsp:txXfrm>
    </dsp:sp>
    <dsp:sp modelId="{F74E82A7-F6F5-43F7-B544-8232DD642959}">
      <dsp:nvSpPr>
        <dsp:cNvPr id="0" name=""/>
        <dsp:cNvSpPr/>
      </dsp:nvSpPr>
      <dsp:spPr>
        <a:xfrm rot="5400000">
          <a:off x="8531700" y="2230569"/>
          <a:ext cx="1262512" cy="1098386"/>
        </a:xfrm>
        <a:prstGeom prst="hexagon">
          <a:avLst>
            <a:gd name="adj" fmla="val 25000"/>
            <a:gd name="vf" fmla="val 11547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355600">
            <a:lnSpc>
              <a:spcPct val="90000"/>
            </a:lnSpc>
            <a:spcBef>
              <a:spcPct val="0"/>
            </a:spcBef>
            <a:spcAft>
              <a:spcPct val="35000"/>
            </a:spcAft>
            <a:buNone/>
          </a:pPr>
          <a:r>
            <a:rPr lang="da-DK" sz="800" kern="1200" dirty="0">
              <a:latin typeface="Arial" panose="020B0604020202020204" pitchFamily="34" charset="0"/>
              <a:cs typeface="Arial" panose="020B0604020202020204" pitchFamily="34" charset="0"/>
            </a:rPr>
            <a:t>HER FORMER DU DIT ARBEJDSLIV SAMMEN MED OS</a:t>
          </a:r>
        </a:p>
      </dsp:txBody>
      <dsp:txXfrm rot="-5400000">
        <a:off x="8784928" y="2345247"/>
        <a:ext cx="756056" cy="869030"/>
      </dsp:txXfrm>
    </dsp:sp>
    <dsp:sp modelId="{BB0B5D3D-5D8B-4AF4-AD02-966FA9AA654D}">
      <dsp:nvSpPr>
        <dsp:cNvPr id="0" name=""/>
        <dsp:cNvSpPr/>
      </dsp:nvSpPr>
      <dsp:spPr>
        <a:xfrm>
          <a:off x="9745480" y="2401008"/>
          <a:ext cx="1408964" cy="757507"/>
        </a:xfrm>
        <a:prstGeom prst="rect">
          <a:avLst/>
        </a:prstGeom>
        <a:noFill/>
        <a:ln>
          <a:noFill/>
        </a:ln>
        <a:effectLst/>
      </dsp:spPr>
      <dsp:style>
        <a:lnRef idx="0">
          <a:scrgbClr r="0" g="0" b="0"/>
        </a:lnRef>
        <a:fillRef idx="0">
          <a:scrgbClr r="0" g="0" b="0"/>
        </a:fillRef>
        <a:effectRef idx="0">
          <a:scrgbClr r="0" g="0" b="0"/>
        </a:effectRef>
        <a:fontRef idx="minor"/>
      </dsp:style>
    </dsp:sp>
    <dsp:sp modelId="{1262294B-EC70-483B-B195-8C09ACBEF126}">
      <dsp:nvSpPr>
        <dsp:cNvPr id="0" name=""/>
        <dsp:cNvSpPr/>
      </dsp:nvSpPr>
      <dsp:spPr>
        <a:xfrm rot="5400000">
          <a:off x="7345443" y="2230569"/>
          <a:ext cx="1262512" cy="1098386"/>
        </a:xfrm>
        <a:prstGeom prst="hexagon">
          <a:avLst>
            <a:gd name="adj" fmla="val 25000"/>
            <a:gd name="vf" fmla="val 11547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600200">
            <a:lnSpc>
              <a:spcPct val="90000"/>
            </a:lnSpc>
            <a:spcBef>
              <a:spcPct val="0"/>
            </a:spcBef>
            <a:spcAft>
              <a:spcPct val="35000"/>
            </a:spcAft>
            <a:buNone/>
          </a:pPr>
          <a:endParaRPr lang="da-DK" sz="3600" kern="1200"/>
        </a:p>
      </dsp:txBody>
      <dsp:txXfrm rot="-5400000">
        <a:off x="7598671" y="2345247"/>
        <a:ext cx="756056" cy="869030"/>
      </dsp:txXfrm>
    </dsp:sp>
    <dsp:sp modelId="{EF9EF162-2509-4D76-AB05-765FFDF797C4}">
      <dsp:nvSpPr>
        <dsp:cNvPr id="0" name=""/>
        <dsp:cNvSpPr/>
      </dsp:nvSpPr>
      <dsp:spPr>
        <a:xfrm rot="5400000">
          <a:off x="7936299" y="3302190"/>
          <a:ext cx="1262512" cy="1098386"/>
        </a:xfrm>
        <a:prstGeom prst="hexagon">
          <a:avLst>
            <a:gd name="adj" fmla="val 25000"/>
            <a:gd name="vf" fmla="val 11547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355600">
            <a:lnSpc>
              <a:spcPct val="90000"/>
            </a:lnSpc>
            <a:spcBef>
              <a:spcPct val="0"/>
            </a:spcBef>
            <a:spcAft>
              <a:spcPct val="35000"/>
            </a:spcAft>
            <a:buNone/>
          </a:pPr>
          <a:r>
            <a:rPr lang="da-DK" sz="800" kern="1200" dirty="0">
              <a:latin typeface="Arial" panose="020B0604020202020204" pitchFamily="34" charset="0"/>
              <a:cs typeface="Arial" panose="020B0604020202020204" pitchFamily="34" charset="0"/>
            </a:rPr>
            <a:t>HER ER DIN LÆRING I FOKUS</a:t>
          </a:r>
        </a:p>
      </dsp:txBody>
      <dsp:txXfrm rot="-5400000">
        <a:off x="8189527" y="3416868"/>
        <a:ext cx="756056" cy="869030"/>
      </dsp:txXfrm>
    </dsp:sp>
    <dsp:sp modelId="{E69EFB76-90C0-4E14-9504-4F50610B0711}">
      <dsp:nvSpPr>
        <dsp:cNvPr id="0" name=""/>
        <dsp:cNvSpPr/>
      </dsp:nvSpPr>
      <dsp:spPr>
        <a:xfrm>
          <a:off x="6609398" y="3472629"/>
          <a:ext cx="1363513" cy="757507"/>
        </a:xfrm>
        <a:prstGeom prst="rect">
          <a:avLst/>
        </a:prstGeom>
        <a:noFill/>
        <a:ln>
          <a:noFill/>
        </a:ln>
        <a:effectLst/>
      </dsp:spPr>
      <dsp:style>
        <a:lnRef idx="0">
          <a:scrgbClr r="0" g="0" b="0"/>
        </a:lnRef>
        <a:fillRef idx="0">
          <a:scrgbClr r="0" g="0" b="0"/>
        </a:fillRef>
        <a:effectRef idx="0">
          <a:scrgbClr r="0" g="0" b="0"/>
        </a:effectRef>
        <a:fontRef idx="minor"/>
      </dsp:style>
    </dsp:sp>
    <dsp:sp modelId="{B28C722D-B1D1-46F7-A552-0DED6911E2AE}">
      <dsp:nvSpPr>
        <dsp:cNvPr id="0" name=""/>
        <dsp:cNvSpPr/>
      </dsp:nvSpPr>
      <dsp:spPr>
        <a:xfrm rot="5400000">
          <a:off x="9122556" y="3302190"/>
          <a:ext cx="1262512" cy="1098386"/>
        </a:xfrm>
        <a:prstGeom prst="hexagon">
          <a:avLst>
            <a:gd name="adj" fmla="val 25000"/>
            <a:gd name="vf" fmla="val 115470"/>
          </a:avLst>
        </a:prstGeom>
        <a:solidFill>
          <a:srgbClr val="FF99FF"/>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600200">
            <a:lnSpc>
              <a:spcPct val="90000"/>
            </a:lnSpc>
            <a:spcBef>
              <a:spcPct val="0"/>
            </a:spcBef>
            <a:spcAft>
              <a:spcPct val="35000"/>
            </a:spcAft>
            <a:buNone/>
          </a:pPr>
          <a:endParaRPr lang="da-DK" sz="3600" kern="1200"/>
        </a:p>
      </dsp:txBody>
      <dsp:txXfrm rot="-5400000">
        <a:off x="9375784" y="3416868"/>
        <a:ext cx="756056" cy="869030"/>
      </dsp:txXfrm>
    </dsp:sp>
    <dsp:sp modelId="{3EB26FE2-B4D9-4018-8D2B-961368FD319B}">
      <dsp:nvSpPr>
        <dsp:cNvPr id="0" name=""/>
        <dsp:cNvSpPr/>
      </dsp:nvSpPr>
      <dsp:spPr>
        <a:xfrm rot="5400000">
          <a:off x="8531700" y="4373811"/>
          <a:ext cx="1262512" cy="1098386"/>
        </a:xfrm>
        <a:prstGeom prst="hexagon">
          <a:avLst>
            <a:gd name="adj" fmla="val 25000"/>
            <a:gd name="vf" fmla="val 11547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355600">
            <a:lnSpc>
              <a:spcPct val="90000"/>
            </a:lnSpc>
            <a:spcBef>
              <a:spcPct val="0"/>
            </a:spcBef>
            <a:spcAft>
              <a:spcPct val="35000"/>
            </a:spcAft>
            <a:buNone/>
          </a:pPr>
          <a:r>
            <a:rPr lang="da-DK" sz="800" kern="1200" dirty="0">
              <a:latin typeface="Arial" panose="020B0604020202020204" pitchFamily="34" charset="0"/>
              <a:cs typeface="Arial" panose="020B0604020202020204" pitchFamily="34" charset="0"/>
            </a:rPr>
            <a:t>HER ER DET SPÆNDENDE AT VÆRE ELEV </a:t>
          </a:r>
        </a:p>
      </dsp:txBody>
      <dsp:txXfrm rot="-5400000">
        <a:off x="8784928" y="4488489"/>
        <a:ext cx="756056" cy="869030"/>
      </dsp:txXfrm>
    </dsp:sp>
    <dsp:sp modelId="{CEA3A8F9-D776-4180-8CB0-5838D00863E9}">
      <dsp:nvSpPr>
        <dsp:cNvPr id="0" name=""/>
        <dsp:cNvSpPr/>
      </dsp:nvSpPr>
      <dsp:spPr>
        <a:xfrm>
          <a:off x="9745480" y="4544250"/>
          <a:ext cx="1408964" cy="757507"/>
        </a:xfrm>
        <a:prstGeom prst="rect">
          <a:avLst/>
        </a:prstGeom>
        <a:noFill/>
        <a:ln>
          <a:noFill/>
        </a:ln>
        <a:effectLst/>
      </dsp:spPr>
      <dsp:style>
        <a:lnRef idx="0">
          <a:scrgbClr r="0" g="0" b="0"/>
        </a:lnRef>
        <a:fillRef idx="0">
          <a:scrgbClr r="0" g="0" b="0"/>
        </a:fillRef>
        <a:effectRef idx="0">
          <a:scrgbClr r="0" g="0" b="0"/>
        </a:effectRef>
        <a:fontRef idx="minor"/>
      </dsp:style>
    </dsp:sp>
    <dsp:sp modelId="{35A6B0CC-9D9C-4C52-A709-69FAF83DA968}">
      <dsp:nvSpPr>
        <dsp:cNvPr id="0" name=""/>
        <dsp:cNvSpPr/>
      </dsp:nvSpPr>
      <dsp:spPr>
        <a:xfrm rot="5400000">
          <a:off x="7345443" y="4373811"/>
          <a:ext cx="1262512" cy="1098386"/>
        </a:xfrm>
        <a:prstGeom prst="hexagon">
          <a:avLst>
            <a:gd name="adj" fmla="val 25000"/>
            <a:gd name="vf" fmla="val 11547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1600200">
            <a:lnSpc>
              <a:spcPct val="90000"/>
            </a:lnSpc>
            <a:spcBef>
              <a:spcPct val="0"/>
            </a:spcBef>
            <a:spcAft>
              <a:spcPct val="35000"/>
            </a:spcAft>
            <a:buNone/>
          </a:pPr>
          <a:endParaRPr lang="da-DK" sz="3600" kern="1200"/>
        </a:p>
      </dsp:txBody>
      <dsp:txXfrm rot="-5400000">
        <a:off x="7598671" y="4488489"/>
        <a:ext cx="756056" cy="869030"/>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vList3">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List7">
  <dgm:title val=""/>
  <dgm:desc val=""/>
  <dgm:catLst>
    <dgm:cat type="list" pri="12000"/>
    <dgm:cat type="process" pri="20000"/>
    <dgm:cat type="relationship" pri="14000"/>
    <dgm:cat type="convert" pri="8000"/>
    <dgm:cat type="picture" pri="25000"/>
    <dgm:cat type="pictureconvert"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onstrLst>
      <dgm:constr type="w" for="ch" forName="fgShape" refType="w" fact="0.92"/>
      <dgm:constr type="h" for="ch" forName="fgShape" refType="h" fact="0.15"/>
      <dgm:constr type="b" for="ch" forName="fgShape" refType="h" fact="0.95"/>
      <dgm:constr type="ctrX" for="ch" forName="fgShape" refType="w" fact="0.5"/>
      <dgm:constr type="w" for="ch" forName="linComp" refType="w"/>
      <dgm:constr type="h" for="ch" forName="linComp" refType="h"/>
      <dgm:constr type="ctrX" for="ch" forName="linComp" refType="w" fact="0.5"/>
    </dgm:constrLst>
    <dgm:ruleLst/>
    <dgm:layoutNode name="fgShape" styleLbl="fgShp">
      <dgm:alg type="sp"/>
      <dgm:shape xmlns:r="http://schemas.openxmlformats.org/officeDocument/2006/relationships" type="leftRightArrow" r:blip="" zOrderOff="99999">
        <dgm:adjLst/>
      </dgm:shape>
      <dgm:presOf/>
      <dgm:constrLst/>
      <dgm:ruleLst/>
    </dgm:layoutNode>
    <dgm:layoutNode name="linComp">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ptType="sibTrans" refType="w" refFor="ch" refForName="compNode" fact="0.03"/>
        <dgm:constr type="primFontSz" for="des" ptType="node" op="equ" val="65"/>
      </dgm:constrLst>
      <dgm:ruleLst/>
      <dgm:forEach name="nodesForEach" axis="ch" ptType="node">
        <dgm:layoutNode name="compNode">
          <dgm:alg type="composite"/>
          <dgm:shape xmlns:r="http://schemas.openxmlformats.org/officeDocument/2006/relationships" r:blip="">
            <dgm:adjLst/>
          </dgm:shape>
          <dgm:presOf/>
          <dgm:constrLst>
            <dgm:constr type="w" for="ch" forName="bkgdShape" refType="w"/>
            <dgm:constr type="h" for="ch" forName="bkgdShape" refType="h"/>
            <dgm:constr type="w" for="ch" forName="nodeTx" refType="w"/>
            <dgm:constr type="h" for="ch" forName="nodeTx" refType="h" fact="0.4"/>
            <dgm:constr type="b" for="ch" forName="nodeTx" refType="h" fact="0.8"/>
            <dgm:constr type="w" for="ch" forName="invisiNode" refType="w" fact="0.01"/>
            <dgm:constr type="h" for="ch" forName="invisiNode" refType="h" fact="0.06"/>
            <dgm:constr type="t" for="ch" forName="invisiNode"/>
            <dgm:constr type="ctrX" for="ch" forName="invisiNode" refType="w" fact="0.5"/>
            <dgm:constr type="h" for="ch" forName="imagNode" refType="h" fact="0.333"/>
            <dgm:constr type="w" for="ch" forName="imagNode" refType="h" refFor="ch" refForName="imagNode"/>
            <dgm:constr type="ctrX" for="ch" forName="imagNode" refType="w" fact="0.5"/>
            <dgm:constr type="t" for="ch" forName="imagNode" refType="h" fact="0.06"/>
            <dgm:constr type="w" for="ch" forName="imagNode" refType="w" op="lte" fact="0.94"/>
          </dgm:constrLst>
          <dgm:ruleLst/>
          <dgm:layoutNode name="bkgdShape">
            <dgm:alg type="sp"/>
            <dgm:shape xmlns:r="http://schemas.openxmlformats.org/officeDocument/2006/relationships" type="roundRect" r:blip="">
              <dgm:adjLst>
                <dgm:adj idx="1" val="0.1"/>
              </dgm:adjLst>
            </dgm:shape>
            <dgm:presOf axis="desOrSelf" ptType="node"/>
            <dgm:constrLst/>
            <dgm:ruleLst/>
          </dgm:layoutNode>
          <dgm:layoutNode name="nodeTx">
            <dgm:varLst>
              <dgm:bulletEnabled val="1"/>
            </dgm:varLst>
            <dgm:alg type="tx">
              <dgm:param type="txAnchorVert" val="mid"/>
              <dgm:param type="txAnchorHorzCh" val="ctr"/>
              <dgm:param type="stBulletLvl" val="2"/>
            </dgm:alg>
            <dgm:shape xmlns:r="http://schemas.openxmlformats.org/officeDocument/2006/relationships" type="rect" r:blip="" hideGeom="1">
              <dgm:adjLst/>
            </dgm:shape>
            <dgm:presOf axis="desOrSelf" ptType="node"/>
            <dgm:constrLst/>
            <dgm:ruleLst>
              <dgm:rule type="primFontSz" val="5" fact="NaN" max="NaN"/>
            </dgm:ruleLst>
          </dgm:layoutNode>
          <dgm:layoutNode name="invisiNode">
            <dgm:alg type="sp"/>
            <dgm:shape xmlns:r="http://schemas.openxmlformats.org/officeDocument/2006/relationships" type="roundRect" r:blip="" hideGeom="1">
              <dgm:adjLst>
                <dgm:adj idx="1" val="0.1"/>
              </dgm:adjLst>
            </dgm:shape>
            <dgm:presOf/>
            <dgm:constrLst/>
            <dgm:ruleLst/>
          </dgm:layoutNode>
          <dgm:layoutNode name="imagNode" styleLbl="fgImgPlace1">
            <dgm:alg type="sp"/>
            <dgm:shape xmlns:r="http://schemas.openxmlformats.org/officeDocument/2006/relationships" type="ellipse" r:blip="" blipPhldr="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layoutDef>
</file>

<file path=ppt/diagrams/layout3.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8/layout/AlternatingHexagons">
  <dgm:title val=""/>
  <dgm:desc val=""/>
  <dgm:catLst>
    <dgm:cat type="list" pri="1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Name0">
    <dgm:varLst>
      <dgm:chMax/>
      <dgm:chPref/>
      <dgm:dir/>
      <dgm:animLvl val="lvl"/>
    </dgm:varLst>
    <dgm:alg type="lin">
      <dgm:param type="linDir" val="fromT"/>
    </dgm:alg>
    <dgm:shape xmlns:r="http://schemas.openxmlformats.org/officeDocument/2006/relationships" r:blip="">
      <dgm:adjLst/>
    </dgm:shape>
    <dgm:constrLst>
      <dgm:constr type="primFontSz" for="des" forName="Parent1" val="65"/>
      <dgm:constr type="primFontSz" for="des" forName="Childtext1" refType="primFontSz" refFor="des" refForName="Parent1" op="lte"/>
      <dgm:constr type="w" for="ch" forName="composite" refType="w"/>
      <dgm:constr type="h" for="ch" forName="composite" refType="h"/>
      <dgm:constr type="h" for="ch" forName="spaceBetweenRectangles" refType="w" refFor="ch" refForName="composite" fact="-0.042"/>
      <dgm:constr type="sp" refType="h" refFor="ch" refForName="composite" op="equ" fact="0.1"/>
    </dgm:constrLst>
    <dgm:forEach name="nodesForEach" axis="ch" ptType="node">
      <dgm:layoutNode name="composite">
        <dgm:alg type="composite">
          <dgm:param type="ar" val="3.6"/>
        </dgm:alg>
        <dgm:shape xmlns:r="http://schemas.openxmlformats.org/officeDocument/2006/relationships" r:blip="">
          <dgm:adjLst/>
        </dgm:shape>
        <dgm:choose name="Name1">
          <dgm:if name="Name2" func="var" arg="dir" op="equ" val="norm">
            <dgm:choose name="Name3">
              <dgm:if name="Name4" axis="self" ptType="node" func="posOdd" op="equ" val="1">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dgm:constr type="h" for="ch" forName="BalanceSpacing" refType="h" fact="0.1"/>
                  <dgm:constr type="l" for="ch" forName="BalanceSpacing1" refType="w" fact="0.69"/>
                  <dgm:constr type="t" for="ch" forName="BalanceSpacing1" refType="h" fact="0.2"/>
                  <dgm:constr type="w" for="ch" forName="BalanceSpacing1" refType="w" fact="0.31"/>
                  <dgm:constr type="h" for="ch" forName="BalanceSpacing1" refType="h" fact="0.6"/>
                </dgm:constrLst>
              </dgm:if>
              <dgm:else name="Name5">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 type="l" for="ch" forName="BalanceSpacing1" refType="w" fact="0"/>
                  <dgm:constr type="t" for="ch" forName="BalanceSpacing1" refType="h" fact="0.2"/>
                  <dgm:constr type="w" for="ch" forName="BalanceSpacing1" refType="w" fact="0.3"/>
                  <dgm:constr type="h" for="ch" forName="BalanceSpacing1" refType="h" fact="0.6"/>
                </dgm:constrLst>
              </dgm:else>
            </dgm:choose>
          </dgm:if>
          <dgm:else name="Name6">
            <dgm:choose name="Name7">
              <dgm:if name="Name8" axis="self" ptType="node" func="posOdd" op="equ" val="1">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Lst>
              </dgm:if>
              <dgm:else name="Name9">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fact="0.18"/>
                  <dgm:constr type="h" for="ch" forName="BalanceSpacing" refType="h"/>
                </dgm:constrLst>
              </dgm:else>
            </dgm:choose>
          </dgm:else>
        </dgm:choose>
        <dgm:layoutNode name="Parent1" styleLbl="node1">
          <dgm:varLst>
            <dgm:chMax val="1"/>
            <dgm:chPref val="1"/>
            <dgm:bulletEnabled val="1"/>
          </dgm:varLst>
          <dgm:alg type="tx"/>
          <dgm:shape xmlns:r="http://schemas.openxmlformats.org/officeDocument/2006/relationships" rot="90" type="hexagon" r:blip="">
            <dgm:adjLst>
              <dgm:adj idx="1" val="0.25"/>
              <dgm:adj idx="2" val="1.154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hildtext1" styleLbl="revTx">
          <dgm:varLst>
            <dgm:chMax val="0"/>
            <dgm:chPref val="0"/>
            <dgm:bulletEnabled val="1"/>
          </dgm:varLst>
          <dgm:choose name="Name10">
            <dgm:if name="Name11" func="var" arg="dir" op="equ" val="norm">
              <dgm:choose name="Name12">
                <dgm:if name="Name13" axis="self" ptType="node" func="posOdd" op="equ" val="1">
                  <dgm:alg type="tx">
                    <dgm:param type="parTxLTRAlign" val="l"/>
                  </dgm:alg>
                </dgm:if>
                <dgm:else name="Name14">
                  <dgm:alg type="tx">
                    <dgm:param type="parTxLTRAlign" val="r"/>
                  </dgm:alg>
                </dgm:else>
              </dgm:choose>
            </dgm:if>
            <dgm:else name="Name15">
              <dgm:choose name="Name16">
                <dgm:if name="Name17" axis="self" ptType="node" func="posOdd" op="equ" val="1">
                  <dgm:alg type="tx">
                    <dgm:param type="parTxLTRAlign" val="r"/>
                  </dgm:alg>
                </dgm:if>
                <dgm:else name="Name18">
                  <dgm:alg type="tx">
                    <dgm:param type="parTxLTRAlign" val="l"/>
                  </dgm:alg>
                </dgm:else>
              </dgm:choose>
            </dgm:else>
          </dgm:choose>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BalanceSpacing">
          <dgm:alg type="sp"/>
          <dgm:shape xmlns:r="http://schemas.openxmlformats.org/officeDocument/2006/relationships" r:blip="">
            <dgm:adjLst/>
          </dgm:shape>
        </dgm:layoutNode>
        <dgm:layoutNode name="BalanceSpacing1">
          <dgm:alg type="sp"/>
          <dgm:shape xmlns:r="http://schemas.openxmlformats.org/officeDocument/2006/relationships" r:blip="">
            <dgm:adjLst/>
          </dgm:shape>
        </dgm:layoutNode>
        <dgm:forEach name="Name19" axis="followSib" ptType="sibTrans" hideLastTrans="0" cnt="1">
          <dgm:layoutNode name="Accent1Text" styleLbl="node1">
            <dgm:alg type="tx"/>
            <dgm:shape xmlns:r="http://schemas.openxmlformats.org/officeDocument/2006/relationships" rot="90" type="hexagon" r:blip="">
              <dgm:adjLst>
                <dgm:adj idx="1" val="0.25"/>
                <dgm:adj idx="2" val="1.1547"/>
              </dgm:adjLst>
            </dgm:shape>
            <dgm:presOf axis="self" ptType="sibTrans"/>
            <dgm:constrLst>
              <dgm:constr type="lMarg"/>
              <dgm:constr type="rMarg"/>
              <dgm:constr type="tMarg"/>
              <dgm:constr type="bMarg"/>
            </dgm:constrLst>
            <dgm:ruleLst>
              <dgm:rule type="primFontSz" val="5" fact="NaN" max="NaN"/>
            </dgm:ruleLst>
          </dgm:layoutNode>
        </dgm:forEach>
      </dgm:layoutNode>
      <dgm:forEach name="Name2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8/layout/AlternatingHexagons">
  <dgm:title val=""/>
  <dgm:desc val=""/>
  <dgm:catLst>
    <dgm:cat type="list" pri="15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Name0">
    <dgm:varLst>
      <dgm:chMax/>
      <dgm:chPref/>
      <dgm:dir/>
      <dgm:animLvl val="lvl"/>
    </dgm:varLst>
    <dgm:alg type="lin">
      <dgm:param type="linDir" val="fromT"/>
    </dgm:alg>
    <dgm:shape xmlns:r="http://schemas.openxmlformats.org/officeDocument/2006/relationships" r:blip="">
      <dgm:adjLst/>
    </dgm:shape>
    <dgm:constrLst>
      <dgm:constr type="primFontSz" for="des" forName="Parent1" val="65"/>
      <dgm:constr type="primFontSz" for="des" forName="Childtext1" refType="primFontSz" refFor="des" refForName="Parent1" op="lte"/>
      <dgm:constr type="w" for="ch" forName="composite" refType="w"/>
      <dgm:constr type="h" for="ch" forName="composite" refType="h"/>
      <dgm:constr type="h" for="ch" forName="spaceBetweenRectangles" refType="w" refFor="ch" refForName="composite" fact="-0.042"/>
      <dgm:constr type="sp" refType="h" refFor="ch" refForName="composite" op="equ" fact="0.1"/>
    </dgm:constrLst>
    <dgm:forEach name="nodesForEach" axis="ch" ptType="node">
      <dgm:layoutNode name="composite">
        <dgm:alg type="composite">
          <dgm:param type="ar" val="3.6"/>
        </dgm:alg>
        <dgm:shape xmlns:r="http://schemas.openxmlformats.org/officeDocument/2006/relationships" r:blip="">
          <dgm:adjLst/>
        </dgm:shape>
        <dgm:choose name="Name1">
          <dgm:if name="Name2" func="var" arg="dir" op="equ" val="norm">
            <dgm:choose name="Name3">
              <dgm:if name="Name4" axis="self" ptType="node" func="posOdd" op="equ" val="1">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dgm:constr type="h" for="ch" forName="BalanceSpacing" refType="h" fact="0.1"/>
                  <dgm:constr type="l" for="ch" forName="BalanceSpacing1" refType="w" fact="0.69"/>
                  <dgm:constr type="t" for="ch" forName="BalanceSpacing1" refType="h" fact="0.2"/>
                  <dgm:constr type="w" for="ch" forName="BalanceSpacing1" refType="w" fact="0.31"/>
                  <dgm:constr type="h" for="ch" forName="BalanceSpacing1" refType="h" fact="0.6"/>
                </dgm:constrLst>
              </dgm:if>
              <dgm:else name="Name5">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 type="l" for="ch" forName="BalanceSpacing1" refType="w" fact="0"/>
                  <dgm:constr type="t" for="ch" forName="BalanceSpacing1" refType="h" fact="0.2"/>
                  <dgm:constr type="w" for="ch" forName="BalanceSpacing1" refType="w" fact="0.3"/>
                  <dgm:constr type="h" for="ch" forName="BalanceSpacing1" refType="h" fact="0.6"/>
                </dgm:constrLst>
              </dgm:else>
            </dgm:choose>
          </dgm:if>
          <dgm:else name="Name6">
            <dgm:choose name="Name7">
              <dgm:if name="Name8" axis="self" ptType="node" func="posOdd" op="equ" val="1">
                <dgm:constrLst>
                  <dgm:constr type="l" for="ch" forName="Accent1" refType="w" fact="0.571"/>
                  <dgm:constr type="t" for="ch" forName="Accent1" refType="h" fact="0"/>
                  <dgm:constr type="h" for="ch" forName="Accent1" refType="h"/>
                  <dgm:constr type="w" for="ch" forName="Accent1" refType="h" fact="0.87"/>
                  <dgm:constr type="l" for="ch" forName="Accent1Text" refType="w" fact="0.571"/>
                  <dgm:constr type="t" for="ch" forName="Accent1Text" refType="h" fact="0"/>
                  <dgm:constr type="h" for="ch" forName="Accent1Text" refType="h"/>
                  <dgm:constr type="w" for="ch" forName="Accent1Text" refType="h" fact="0.87"/>
                  <dgm:constr type="l" for="ch" forName="Parent1" refType="w" fact="0.31"/>
                  <dgm:constr type="t" for="ch" forName="Parent1" refType="h" fact="0"/>
                  <dgm:constr type="h" for="ch" forName="Parent1" refType="h"/>
                  <dgm:constr type="w" for="ch" forName="Parent1" refType="h" fact="0.87"/>
                  <dgm:constr type="l" for="ch" forName="Childtext1" refType="w" fact="0"/>
                  <dgm:constr type="t" for="ch" forName="Childtext1" refType="h" fact="0.2"/>
                  <dgm:constr type="w" for="ch" forName="Childtext1" refType="w" fact="0.3"/>
                  <dgm:constr type="h" for="ch" forName="Childtext1" refType="h" fact="0.6"/>
                  <dgm:constr type="l" for="ch" forName="BalanceSpacing" refType="w" fact="0.82"/>
                  <dgm:constr type="t" for="ch" forName="BalanceSpacing" refType="h" fact="0"/>
                  <dgm:constr type="w" for="ch" forName="BalanceSpacing" refType="w" fact="0.18"/>
                  <dgm:constr type="h" for="ch" forName="BalanceSpacing" refType="h"/>
                </dgm:constrLst>
              </dgm:if>
              <dgm:else name="Name9">
                <dgm:constrLst>
                  <dgm:constr type="l" for="ch" forName="Accent1" refType="w" fact="0.18"/>
                  <dgm:constr type="t" for="ch" forName="Accent1" refType="h" fact="0"/>
                  <dgm:constr type="h" for="ch" forName="Accent1" refType="h"/>
                  <dgm:constr type="w" for="ch" forName="Accent1" refType="h" fact="0.87"/>
                  <dgm:constr type="l" for="ch" forName="Accent1Text" refType="w" fact="0.18"/>
                  <dgm:constr type="t" for="ch" forName="Accent1Text" refType="h" fact="0"/>
                  <dgm:constr type="h" for="ch" forName="Accent1Text" refType="h"/>
                  <dgm:constr type="w" for="ch" forName="Accent1Text" refType="h" fact="0.87"/>
                  <dgm:constr type="l" for="ch" forName="Parent1" refType="w" fact="0.441"/>
                  <dgm:constr type="t" for="ch" forName="Parent1" refType="h" fact="0"/>
                  <dgm:constr type="h" for="ch" forName="Parent1" refType="h"/>
                  <dgm:constr type="w" for="ch" forName="Parent1" refType="h" fact="0.87"/>
                  <dgm:constr type="l" for="ch" forName="Childtext1" refType="w" fact="0.69"/>
                  <dgm:constr type="t" for="ch" forName="Childtext1" refType="h" fact="0.2"/>
                  <dgm:constr type="w" for="ch" forName="Childtext1" refType="w" fact="0.31"/>
                  <dgm:constr type="h" for="ch" forName="Childtext1" refType="h" fact="0.6"/>
                  <dgm:constr type="l" for="ch" forName="BalanceSpacing" refType="w" fact="0"/>
                  <dgm:constr type="t" for="ch" forName="BalanceSpacing" refType="h" fact="0"/>
                  <dgm:constr type="w" for="ch" forName="BalanceSpacing" refType="w" fact="0.18"/>
                  <dgm:constr type="h" for="ch" forName="BalanceSpacing" refType="h"/>
                </dgm:constrLst>
              </dgm:else>
            </dgm:choose>
          </dgm:else>
        </dgm:choose>
        <dgm:layoutNode name="Parent1" styleLbl="node1">
          <dgm:varLst>
            <dgm:chMax val="1"/>
            <dgm:chPref val="1"/>
            <dgm:bulletEnabled val="1"/>
          </dgm:varLst>
          <dgm:alg type="tx"/>
          <dgm:shape xmlns:r="http://schemas.openxmlformats.org/officeDocument/2006/relationships" rot="90" type="hexagon" r:blip="">
            <dgm:adjLst>
              <dgm:adj idx="1" val="0.25"/>
              <dgm:adj idx="2" val="1.1547"/>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hildtext1" styleLbl="revTx">
          <dgm:varLst>
            <dgm:chMax val="0"/>
            <dgm:chPref val="0"/>
            <dgm:bulletEnabled val="1"/>
          </dgm:varLst>
          <dgm:choose name="Name10">
            <dgm:if name="Name11" func="var" arg="dir" op="equ" val="norm">
              <dgm:choose name="Name12">
                <dgm:if name="Name13" axis="self" ptType="node" func="posOdd" op="equ" val="1">
                  <dgm:alg type="tx">
                    <dgm:param type="parTxLTRAlign" val="l"/>
                  </dgm:alg>
                </dgm:if>
                <dgm:else name="Name14">
                  <dgm:alg type="tx">
                    <dgm:param type="parTxLTRAlign" val="r"/>
                  </dgm:alg>
                </dgm:else>
              </dgm:choose>
            </dgm:if>
            <dgm:else name="Name15">
              <dgm:choose name="Name16">
                <dgm:if name="Name17" axis="self" ptType="node" func="posOdd" op="equ" val="1">
                  <dgm:alg type="tx">
                    <dgm:param type="parTxLTRAlign" val="r"/>
                  </dgm:alg>
                </dgm:if>
                <dgm:else name="Name18">
                  <dgm:alg type="tx">
                    <dgm:param type="parTxLTRAlign" val="l"/>
                  </dgm:alg>
                </dgm:else>
              </dgm:choose>
            </dgm:else>
          </dgm:choose>
          <dgm:shape xmlns:r="http://schemas.openxmlformats.org/officeDocument/2006/relationships" type="rect" r:blip="">
            <dgm:adjLst/>
          </dgm:shape>
          <dgm:presOf axis="des"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BalanceSpacing">
          <dgm:alg type="sp"/>
          <dgm:shape xmlns:r="http://schemas.openxmlformats.org/officeDocument/2006/relationships" r:blip="">
            <dgm:adjLst/>
          </dgm:shape>
        </dgm:layoutNode>
        <dgm:layoutNode name="BalanceSpacing1">
          <dgm:alg type="sp"/>
          <dgm:shape xmlns:r="http://schemas.openxmlformats.org/officeDocument/2006/relationships" r:blip="">
            <dgm:adjLst/>
          </dgm:shape>
        </dgm:layoutNode>
        <dgm:forEach name="Name19" axis="followSib" ptType="sibTrans" hideLastTrans="0" cnt="1">
          <dgm:layoutNode name="Accent1Text" styleLbl="node1">
            <dgm:alg type="tx"/>
            <dgm:shape xmlns:r="http://schemas.openxmlformats.org/officeDocument/2006/relationships" rot="90" type="hexagon" r:blip="">
              <dgm:adjLst>
                <dgm:adj idx="1" val="0.25"/>
                <dgm:adj idx="2" val="1.1547"/>
              </dgm:adjLst>
            </dgm:shape>
            <dgm:presOf axis="self" ptType="sibTrans"/>
            <dgm:constrLst>
              <dgm:constr type="lMarg"/>
              <dgm:constr type="rMarg"/>
              <dgm:constr type="tMarg"/>
              <dgm:constr type="bMarg"/>
            </dgm:constrLst>
            <dgm:ruleLst>
              <dgm:rule type="primFontSz" val="5" fact="NaN" max="NaN"/>
            </dgm:ruleLst>
          </dgm:layoutNode>
        </dgm:forEach>
      </dgm:layoutNode>
      <dgm:forEach name="Name2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a:extLst>
              <a:ext uri="{FF2B5EF4-FFF2-40B4-BE49-F238E27FC236}">
                <a16:creationId xmlns:a16="http://schemas.microsoft.com/office/drawing/2014/main" id="{CA332346-A4A5-4571-842E-A97DFABE9E73}"/>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a-DK"/>
          </a:p>
        </p:txBody>
      </p:sp>
      <p:sp>
        <p:nvSpPr>
          <p:cNvPr id="3" name="Pladsholder til dato 2">
            <a:extLst>
              <a:ext uri="{FF2B5EF4-FFF2-40B4-BE49-F238E27FC236}">
                <a16:creationId xmlns:a16="http://schemas.microsoft.com/office/drawing/2014/main" id="{B8703174-C29B-40B5-A976-CEB6458A72B3}"/>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178C510-A8D2-4043-9203-925168D70D85}" type="datetimeFigureOut">
              <a:rPr lang="da-DK" smtClean="0"/>
              <a:t>13-01-2021</a:t>
            </a:fld>
            <a:endParaRPr lang="da-DK"/>
          </a:p>
        </p:txBody>
      </p:sp>
      <p:sp>
        <p:nvSpPr>
          <p:cNvPr id="4" name="Pladsholder til sidefod 3">
            <a:extLst>
              <a:ext uri="{FF2B5EF4-FFF2-40B4-BE49-F238E27FC236}">
                <a16:creationId xmlns:a16="http://schemas.microsoft.com/office/drawing/2014/main" id="{A3F97745-1F84-49B9-BAE1-7BBBF7B5A889}"/>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da-DK"/>
          </a:p>
        </p:txBody>
      </p:sp>
      <p:sp>
        <p:nvSpPr>
          <p:cNvPr id="5" name="Pladsholder til slidenummer 4">
            <a:extLst>
              <a:ext uri="{FF2B5EF4-FFF2-40B4-BE49-F238E27FC236}">
                <a16:creationId xmlns:a16="http://schemas.microsoft.com/office/drawing/2014/main" id="{F63C7E59-1EF7-4737-9B10-8534DB99DD5F}"/>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8B65F5D-DDB1-4FC4-BFC3-B470F72319E2}" type="slidenum">
              <a:rPr lang="da-DK" smtClean="0"/>
              <a:t>‹nr.›</a:t>
            </a:fld>
            <a:endParaRPr lang="da-DK"/>
          </a:p>
        </p:txBody>
      </p:sp>
    </p:spTree>
    <p:extLst>
      <p:ext uri="{BB962C8B-B14F-4D97-AF65-F5344CB8AC3E}">
        <p14:creationId xmlns:p14="http://schemas.microsoft.com/office/powerpoint/2010/main" val="60158590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a-DK"/>
          </a:p>
        </p:txBody>
      </p:sp>
      <p:sp>
        <p:nvSpPr>
          <p:cNvPr id="3" name="Pladsholder til dato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ED74995-DEC0-4040-A009-BE09BA23B8B4}" type="datetimeFigureOut">
              <a:rPr lang="da-DK" smtClean="0"/>
              <a:t>13-01-2021</a:t>
            </a:fld>
            <a:endParaRPr lang="da-DK"/>
          </a:p>
        </p:txBody>
      </p:sp>
      <p:sp>
        <p:nvSpPr>
          <p:cNvPr id="4" name="Pladsholder til slidebilled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a-DK"/>
          </a:p>
        </p:txBody>
      </p:sp>
      <p:sp>
        <p:nvSpPr>
          <p:cNvPr id="5" name="Pladsholder til no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6" name="Pladsholder til sidefod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a-DK"/>
          </a:p>
        </p:txBody>
      </p:sp>
      <p:sp>
        <p:nvSpPr>
          <p:cNvPr id="7" name="Pladsholder til slide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E3726E2-C003-43A0-B541-C8AB181DFF73}" type="slidenum">
              <a:rPr lang="da-DK" smtClean="0"/>
              <a:t>‹nr.›</a:t>
            </a:fld>
            <a:endParaRPr lang="da-DK"/>
          </a:p>
        </p:txBody>
      </p:sp>
    </p:spTree>
    <p:extLst>
      <p:ext uri="{BB962C8B-B14F-4D97-AF65-F5344CB8AC3E}">
        <p14:creationId xmlns:p14="http://schemas.microsoft.com/office/powerpoint/2010/main" val="2434143633"/>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dirty="0"/>
              <a:t>Der er allerede udarbejdet en fælles vision for indsatsen på hjemmeplejeområdet. Dette ønskes også gjort for plejecentrene. Herefter kan implementeringen startes. </a:t>
            </a:r>
          </a:p>
        </p:txBody>
      </p:sp>
      <p:sp>
        <p:nvSpPr>
          <p:cNvPr id="4" name="Pladsholder til slidenummer 3"/>
          <p:cNvSpPr>
            <a:spLocks noGrp="1"/>
          </p:cNvSpPr>
          <p:nvPr>
            <p:ph type="sldNum" sz="quarter" idx="5"/>
          </p:nvPr>
        </p:nvSpPr>
        <p:spPr/>
        <p:txBody>
          <a:bodyPr/>
          <a:lstStyle/>
          <a:p>
            <a:fld id="{8E3726E2-C003-43A0-B541-C8AB181DFF73}" type="slidenum">
              <a:rPr lang="da-DK" smtClean="0"/>
              <a:t>10</a:t>
            </a:fld>
            <a:endParaRPr lang="da-DK"/>
          </a:p>
        </p:txBody>
      </p:sp>
    </p:spTree>
    <p:extLst>
      <p:ext uri="{BB962C8B-B14F-4D97-AF65-F5344CB8AC3E}">
        <p14:creationId xmlns:p14="http://schemas.microsoft.com/office/powerpoint/2010/main" val="313153614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dirty="0"/>
              <a:t>Vi har snydt lidt og allerede gået i gang med visionen for hjemmeplejen. Dette skal også gennemføres med plejecenterledelsen. Formålet er at opnå fælles værdiafsæt for det toptunede uddannelsesmiljø.  </a:t>
            </a:r>
          </a:p>
        </p:txBody>
      </p:sp>
      <p:sp>
        <p:nvSpPr>
          <p:cNvPr id="4" name="Pladsholder til slidenummer 3"/>
          <p:cNvSpPr>
            <a:spLocks noGrp="1"/>
          </p:cNvSpPr>
          <p:nvPr>
            <p:ph type="sldNum" sz="quarter" idx="5"/>
          </p:nvPr>
        </p:nvSpPr>
        <p:spPr/>
        <p:txBody>
          <a:bodyPr/>
          <a:lstStyle/>
          <a:p>
            <a:fld id="{8E3726E2-C003-43A0-B541-C8AB181DFF73}" type="slidenum">
              <a:rPr lang="da-DK" smtClean="0"/>
              <a:t>12</a:t>
            </a:fld>
            <a:endParaRPr lang="da-DK"/>
          </a:p>
        </p:txBody>
      </p:sp>
    </p:spTree>
    <p:extLst>
      <p:ext uri="{BB962C8B-B14F-4D97-AF65-F5344CB8AC3E}">
        <p14:creationId xmlns:p14="http://schemas.microsoft.com/office/powerpoint/2010/main" val="19278060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da-DK" dirty="0"/>
              <a:t>Her</a:t>
            </a:r>
          </a:p>
        </p:txBody>
      </p:sp>
      <p:sp>
        <p:nvSpPr>
          <p:cNvPr id="4" name="Pladsholder til slidenummer 3"/>
          <p:cNvSpPr>
            <a:spLocks noGrp="1"/>
          </p:cNvSpPr>
          <p:nvPr>
            <p:ph type="sldNum" sz="quarter" idx="5"/>
          </p:nvPr>
        </p:nvSpPr>
        <p:spPr/>
        <p:txBody>
          <a:bodyPr/>
          <a:lstStyle/>
          <a:p>
            <a:fld id="{8E3726E2-C003-43A0-B541-C8AB181DFF73}" type="slidenum">
              <a:rPr lang="da-DK" smtClean="0"/>
              <a:t>13</a:t>
            </a:fld>
            <a:endParaRPr lang="da-DK"/>
          </a:p>
        </p:txBody>
      </p:sp>
    </p:spTree>
    <p:extLst>
      <p:ext uri="{BB962C8B-B14F-4D97-AF65-F5344CB8AC3E}">
        <p14:creationId xmlns:p14="http://schemas.microsoft.com/office/powerpoint/2010/main" val="1696225660"/>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dias">
    <p:spTree>
      <p:nvGrpSpPr>
        <p:cNvPr id="1" name=""/>
        <p:cNvGrpSpPr/>
        <p:nvPr/>
      </p:nvGrpSpPr>
      <p:grpSpPr>
        <a:xfrm>
          <a:off x="0" y="0"/>
          <a:ext cx="0" cy="0"/>
          <a:chOff x="0" y="0"/>
          <a:chExt cx="0" cy="0"/>
        </a:xfrm>
      </p:grpSpPr>
      <p:sp>
        <p:nvSpPr>
          <p:cNvPr id="7" name="Rektangel 12">
            <a:extLst>
              <a:ext uri="{FF2B5EF4-FFF2-40B4-BE49-F238E27FC236}">
                <a16:creationId xmlns:a16="http://schemas.microsoft.com/office/drawing/2014/main" id="{B758B838-49C2-B841-83CA-2D83A1CF3D70}"/>
              </a:ext>
            </a:extLst>
          </p:cNvPr>
          <p:cNvSpPr/>
          <p:nvPr userDrawn="1"/>
        </p:nvSpPr>
        <p:spPr>
          <a:xfrm>
            <a:off x="-6358" y="0"/>
            <a:ext cx="12198358" cy="6858000"/>
          </a:xfrm>
          <a:prstGeom prst="rect">
            <a:avLst/>
          </a:prstGeom>
          <a:solidFill>
            <a:srgbClr val="961C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8" name="Titel 1">
            <a:extLst>
              <a:ext uri="{FF2B5EF4-FFF2-40B4-BE49-F238E27FC236}">
                <a16:creationId xmlns:a16="http://schemas.microsoft.com/office/drawing/2014/main" id="{05213208-DA2A-094F-8153-A580D848FC69}"/>
              </a:ext>
            </a:extLst>
          </p:cNvPr>
          <p:cNvSpPr>
            <a:spLocks noGrp="1"/>
          </p:cNvSpPr>
          <p:nvPr>
            <p:ph type="ctrTitle" hasCustomPrompt="1"/>
          </p:nvPr>
        </p:nvSpPr>
        <p:spPr>
          <a:xfrm>
            <a:off x="611188" y="1628800"/>
            <a:ext cx="10800000" cy="1470025"/>
          </a:xfrm>
          <a:prstGeom prst="rect">
            <a:avLst/>
          </a:prstGeom>
        </p:spPr>
        <p:txBody>
          <a:bodyPr lIns="0" tIns="0" rIns="0" bIns="0" anchor="b" anchorCtr="0">
            <a:noAutofit/>
          </a:bodyPr>
          <a:lstStyle>
            <a:lvl1pPr algn="l">
              <a:lnSpc>
                <a:spcPct val="90000"/>
              </a:lnSpc>
              <a:defRPr sz="2800" b="1">
                <a:solidFill>
                  <a:schemeClr val="bg1"/>
                </a:solidFill>
                <a:latin typeface="Arial"/>
              </a:defRPr>
            </a:lvl1pPr>
          </a:lstStyle>
          <a:p>
            <a:r>
              <a:rPr lang="da-DK" noProof="0" dirty="0"/>
              <a:t>Klik for at redigere i master</a:t>
            </a:r>
          </a:p>
        </p:txBody>
      </p:sp>
      <p:sp>
        <p:nvSpPr>
          <p:cNvPr id="9" name="Undertitel 2">
            <a:extLst>
              <a:ext uri="{FF2B5EF4-FFF2-40B4-BE49-F238E27FC236}">
                <a16:creationId xmlns:a16="http://schemas.microsoft.com/office/drawing/2014/main" id="{676104A5-0EC3-924E-8637-9C0215ED27EE}"/>
              </a:ext>
            </a:extLst>
          </p:cNvPr>
          <p:cNvSpPr>
            <a:spLocks noGrp="1"/>
          </p:cNvSpPr>
          <p:nvPr>
            <p:ph type="subTitle" idx="1" hasCustomPrompt="1"/>
          </p:nvPr>
        </p:nvSpPr>
        <p:spPr>
          <a:xfrm>
            <a:off x="611188" y="3420000"/>
            <a:ext cx="10800000" cy="1033990"/>
          </a:xfrm>
          <a:prstGeom prst="rect">
            <a:avLst/>
          </a:prstGeom>
        </p:spPr>
        <p:txBody>
          <a:bodyPr lIns="0" tIns="0" rIns="0" bIns="0">
            <a:noAutofit/>
          </a:bodyPr>
          <a:lstStyle>
            <a:lvl1pPr marL="0" indent="0" algn="l">
              <a:lnSpc>
                <a:spcPct val="90000"/>
              </a:lnSpc>
              <a:spcBef>
                <a:spcPts val="0"/>
              </a:spcBef>
              <a:buNone/>
              <a:defRPr sz="1800">
                <a:solidFill>
                  <a:schemeClr val="bg1"/>
                </a:solidFill>
                <a:latin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a-DK" noProof="0" dirty="0"/>
              <a:t>Klik for at redigere i master</a:t>
            </a:r>
          </a:p>
        </p:txBody>
      </p:sp>
      <p:pic>
        <p:nvPicPr>
          <p:cNvPr id="10" name="Billede 9">
            <a:extLst>
              <a:ext uri="{FF2B5EF4-FFF2-40B4-BE49-F238E27FC236}">
                <a16:creationId xmlns:a16="http://schemas.microsoft.com/office/drawing/2014/main" id="{28226B8F-F283-9248-BB5B-B7D3537114EC}"/>
              </a:ext>
            </a:extLst>
          </p:cNvPr>
          <p:cNvPicPr>
            <a:picLocks noChangeAspect="1"/>
          </p:cNvPicPr>
          <p:nvPr userDrawn="1"/>
        </p:nvPicPr>
        <p:blipFill>
          <a:blip r:embed="rId2"/>
          <a:stretch>
            <a:fillRect/>
          </a:stretch>
        </p:blipFill>
        <p:spPr>
          <a:xfrm>
            <a:off x="630000" y="630000"/>
            <a:ext cx="1008000" cy="685437"/>
          </a:xfrm>
          <a:prstGeom prst="rect">
            <a:avLst/>
          </a:prstGeom>
        </p:spPr>
      </p:pic>
      <p:pic>
        <p:nvPicPr>
          <p:cNvPr id="11" name="Billede 10">
            <a:extLst>
              <a:ext uri="{FF2B5EF4-FFF2-40B4-BE49-F238E27FC236}">
                <a16:creationId xmlns:a16="http://schemas.microsoft.com/office/drawing/2014/main" id="{6E239626-593F-A64C-9818-08D22ACD0FD7}"/>
              </a:ext>
            </a:extLst>
          </p:cNvPr>
          <p:cNvPicPr>
            <a:picLocks noChangeAspect="1"/>
          </p:cNvPicPr>
          <p:nvPr userDrawn="1"/>
        </p:nvPicPr>
        <p:blipFill>
          <a:blip r:embed="rId3"/>
          <a:srcRect/>
          <a:stretch/>
        </p:blipFill>
        <p:spPr>
          <a:xfrm>
            <a:off x="10548000" y="5904000"/>
            <a:ext cx="1080000" cy="504000"/>
          </a:xfrm>
          <a:prstGeom prst="rect">
            <a:avLst/>
          </a:prstGeom>
        </p:spPr>
      </p:pic>
    </p:spTree>
    <p:extLst>
      <p:ext uri="{BB962C8B-B14F-4D97-AF65-F5344CB8AC3E}">
        <p14:creationId xmlns:p14="http://schemas.microsoft.com/office/powerpoint/2010/main" val="11416849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el og indholdsobjekt · Uden ramme">
    <p:spTree>
      <p:nvGrpSpPr>
        <p:cNvPr id="1" name=""/>
        <p:cNvGrpSpPr/>
        <p:nvPr/>
      </p:nvGrpSpPr>
      <p:grpSpPr>
        <a:xfrm>
          <a:off x="0" y="0"/>
          <a:ext cx="0" cy="0"/>
          <a:chOff x="0" y="0"/>
          <a:chExt cx="0" cy="0"/>
        </a:xfrm>
      </p:grpSpPr>
      <p:pic>
        <p:nvPicPr>
          <p:cNvPr id="8" name="Billede 6">
            <a:extLst>
              <a:ext uri="{FF2B5EF4-FFF2-40B4-BE49-F238E27FC236}">
                <a16:creationId xmlns:a16="http://schemas.microsoft.com/office/drawing/2014/main" id="{BB5AAF52-C8FD-2648-99B4-C2C0C71D84FC}"/>
              </a:ext>
            </a:extLst>
          </p:cNvPr>
          <p:cNvPicPr>
            <a:picLocks noChangeAspect="1"/>
          </p:cNvPicPr>
          <p:nvPr userDrawn="1"/>
        </p:nvPicPr>
        <p:blipFill>
          <a:blip r:embed="rId2"/>
          <a:srcRect/>
          <a:stretch/>
        </p:blipFill>
        <p:spPr>
          <a:xfrm>
            <a:off x="630000" y="630000"/>
            <a:ext cx="1007995" cy="685436"/>
          </a:xfrm>
          <a:prstGeom prst="rect">
            <a:avLst/>
          </a:prstGeom>
        </p:spPr>
      </p:pic>
      <p:sp>
        <p:nvSpPr>
          <p:cNvPr id="9" name="Pladsholder til indhold 2">
            <a:extLst>
              <a:ext uri="{FF2B5EF4-FFF2-40B4-BE49-F238E27FC236}">
                <a16:creationId xmlns:a16="http://schemas.microsoft.com/office/drawing/2014/main" id="{5B2AEBB7-E972-AD4B-AE1D-BAC41B4ACD4E}"/>
              </a:ext>
            </a:extLst>
          </p:cNvPr>
          <p:cNvSpPr>
            <a:spLocks noGrp="1"/>
          </p:cNvSpPr>
          <p:nvPr>
            <p:ph idx="1" hasCustomPrompt="1"/>
          </p:nvPr>
        </p:nvSpPr>
        <p:spPr>
          <a:xfrm>
            <a:off x="611188" y="3351365"/>
            <a:ext cx="10800000" cy="2525907"/>
          </a:xfrm>
          <a:prstGeom prst="rect">
            <a:avLst/>
          </a:prstGeom>
        </p:spPr>
        <p:txBody>
          <a:bodyPr lIns="0" tIns="0" rIns="0" bIns="0">
            <a:noAutofit/>
          </a:bodyPr>
          <a:lstStyle>
            <a:lvl1pPr>
              <a:spcBef>
                <a:spcPts val="1800"/>
              </a:spcBef>
              <a:buSzPct val="97000"/>
              <a:defRPr>
                <a:solidFill>
                  <a:srgbClr val="40474F"/>
                </a:solidFill>
                <a:latin typeface="Arial"/>
              </a:defRPr>
            </a:lvl1pPr>
            <a:lvl2pPr>
              <a:spcBef>
                <a:spcPts val="300"/>
              </a:spcBef>
              <a:buSzPct val="97000"/>
              <a:defRPr>
                <a:solidFill>
                  <a:srgbClr val="40474F"/>
                </a:solidFill>
                <a:latin typeface="Arial"/>
              </a:defRPr>
            </a:lvl2pPr>
            <a:lvl3pPr>
              <a:spcBef>
                <a:spcPts val="300"/>
              </a:spcBef>
              <a:buSzPct val="97000"/>
              <a:defRPr>
                <a:solidFill>
                  <a:srgbClr val="40474F"/>
                </a:solidFill>
                <a:latin typeface="Arial"/>
              </a:defRPr>
            </a:lvl3pPr>
            <a:lvl4pPr>
              <a:spcBef>
                <a:spcPts val="300"/>
              </a:spcBef>
              <a:buSzPct val="97000"/>
              <a:defRPr>
                <a:solidFill>
                  <a:srgbClr val="40474F"/>
                </a:solidFill>
                <a:latin typeface="Arial"/>
              </a:defRPr>
            </a:lvl4pPr>
            <a:lvl5pPr>
              <a:spcBef>
                <a:spcPts val="300"/>
              </a:spcBef>
              <a:buSzPct val="97000"/>
              <a:defRPr>
                <a:solidFill>
                  <a:srgbClr val="40474F"/>
                </a:solidFill>
                <a:latin typeface="Arial"/>
              </a:defRPr>
            </a:lvl5pPr>
          </a:lstStyle>
          <a:p>
            <a:pPr lvl="0"/>
            <a:r>
              <a:rPr lang="da-DK" noProof="0" dirty="0"/>
              <a:t>Klik for at redigere i master</a:t>
            </a:r>
          </a:p>
          <a:p>
            <a:pPr lvl="1"/>
            <a:r>
              <a:rPr lang="da-DK" noProof="0" dirty="0"/>
              <a:t>Andet niveau</a:t>
            </a:r>
          </a:p>
          <a:p>
            <a:pPr lvl="2"/>
            <a:r>
              <a:rPr lang="da-DK" noProof="0" dirty="0"/>
              <a:t>Tredje niveau</a:t>
            </a:r>
          </a:p>
          <a:p>
            <a:pPr lvl="3"/>
            <a:r>
              <a:rPr lang="da-DK" noProof="0" dirty="0"/>
              <a:t>Fjerde niveau</a:t>
            </a:r>
          </a:p>
          <a:p>
            <a:pPr lvl="4"/>
            <a:r>
              <a:rPr lang="da-DK" noProof="0" dirty="0"/>
              <a:t>Femte niveau</a:t>
            </a:r>
          </a:p>
        </p:txBody>
      </p:sp>
      <p:sp>
        <p:nvSpPr>
          <p:cNvPr id="11" name="Titel 1">
            <a:extLst>
              <a:ext uri="{FF2B5EF4-FFF2-40B4-BE49-F238E27FC236}">
                <a16:creationId xmlns:a16="http://schemas.microsoft.com/office/drawing/2014/main" id="{F0017B3A-3A21-B849-A5CE-2D06380ACB60}"/>
              </a:ext>
            </a:extLst>
          </p:cNvPr>
          <p:cNvSpPr>
            <a:spLocks noGrp="1"/>
          </p:cNvSpPr>
          <p:nvPr>
            <p:ph type="ctrTitle" hasCustomPrompt="1"/>
          </p:nvPr>
        </p:nvSpPr>
        <p:spPr>
          <a:xfrm>
            <a:off x="611188" y="1628800"/>
            <a:ext cx="10800000" cy="1470025"/>
          </a:xfrm>
          <a:prstGeom prst="rect">
            <a:avLst/>
          </a:prstGeom>
        </p:spPr>
        <p:txBody>
          <a:bodyPr lIns="0" tIns="0" rIns="0" bIns="0" anchor="b" anchorCtr="0">
            <a:noAutofit/>
          </a:bodyPr>
          <a:lstStyle>
            <a:lvl1pPr algn="l">
              <a:lnSpc>
                <a:spcPct val="90000"/>
              </a:lnSpc>
              <a:defRPr sz="2800" b="1">
                <a:solidFill>
                  <a:srgbClr val="40474F"/>
                </a:solidFill>
                <a:latin typeface="Arial"/>
              </a:defRPr>
            </a:lvl1pPr>
          </a:lstStyle>
          <a:p>
            <a:r>
              <a:rPr lang="da-DK" noProof="0" dirty="0"/>
              <a:t>Klik for at redigere i master</a:t>
            </a:r>
          </a:p>
        </p:txBody>
      </p:sp>
    </p:spTree>
    <p:extLst>
      <p:ext uri="{BB962C8B-B14F-4D97-AF65-F5344CB8AC3E}">
        <p14:creationId xmlns:p14="http://schemas.microsoft.com/office/powerpoint/2010/main" val="33097276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el og to indholdsobjekter">
    <p:spTree>
      <p:nvGrpSpPr>
        <p:cNvPr id="1" name=""/>
        <p:cNvGrpSpPr/>
        <p:nvPr/>
      </p:nvGrpSpPr>
      <p:grpSpPr>
        <a:xfrm>
          <a:off x="0" y="0"/>
          <a:ext cx="0" cy="0"/>
          <a:chOff x="0" y="0"/>
          <a:chExt cx="0" cy="0"/>
        </a:xfrm>
      </p:grpSpPr>
      <p:sp>
        <p:nvSpPr>
          <p:cNvPr id="7" name="Rektangel 12">
            <a:extLst>
              <a:ext uri="{FF2B5EF4-FFF2-40B4-BE49-F238E27FC236}">
                <a16:creationId xmlns:a16="http://schemas.microsoft.com/office/drawing/2014/main" id="{B758B838-49C2-B841-83CA-2D83A1CF3D70}"/>
              </a:ext>
            </a:extLst>
          </p:cNvPr>
          <p:cNvSpPr/>
          <p:nvPr userDrawn="1"/>
        </p:nvSpPr>
        <p:spPr>
          <a:xfrm>
            <a:off x="-6358" y="0"/>
            <a:ext cx="12198358" cy="6858000"/>
          </a:xfrm>
          <a:prstGeom prst="rect">
            <a:avLst/>
          </a:prstGeom>
          <a:solidFill>
            <a:srgbClr val="961C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pic>
        <p:nvPicPr>
          <p:cNvPr id="10" name="Billede 9">
            <a:extLst>
              <a:ext uri="{FF2B5EF4-FFF2-40B4-BE49-F238E27FC236}">
                <a16:creationId xmlns:a16="http://schemas.microsoft.com/office/drawing/2014/main" id="{28226B8F-F283-9248-BB5B-B7D3537114EC}"/>
              </a:ext>
            </a:extLst>
          </p:cNvPr>
          <p:cNvPicPr>
            <a:picLocks noChangeAspect="1"/>
          </p:cNvPicPr>
          <p:nvPr userDrawn="1"/>
        </p:nvPicPr>
        <p:blipFill>
          <a:blip r:embed="rId2"/>
          <a:stretch>
            <a:fillRect/>
          </a:stretch>
        </p:blipFill>
        <p:spPr>
          <a:xfrm>
            <a:off x="630000" y="630000"/>
            <a:ext cx="1008000" cy="685437"/>
          </a:xfrm>
          <a:prstGeom prst="rect">
            <a:avLst/>
          </a:prstGeom>
        </p:spPr>
      </p:pic>
      <p:sp>
        <p:nvSpPr>
          <p:cNvPr id="6" name="Pladsholder til indhold 2">
            <a:extLst>
              <a:ext uri="{FF2B5EF4-FFF2-40B4-BE49-F238E27FC236}">
                <a16:creationId xmlns:a16="http://schemas.microsoft.com/office/drawing/2014/main" id="{184E576C-B8F1-1F4E-AC7B-BBC69782D4C3}"/>
              </a:ext>
            </a:extLst>
          </p:cNvPr>
          <p:cNvSpPr>
            <a:spLocks noGrp="1"/>
          </p:cNvSpPr>
          <p:nvPr>
            <p:ph idx="15" hasCustomPrompt="1"/>
          </p:nvPr>
        </p:nvSpPr>
        <p:spPr>
          <a:xfrm>
            <a:off x="628650" y="3575875"/>
            <a:ext cx="5220000" cy="2988000"/>
          </a:xfrm>
          <a:prstGeom prst="rect">
            <a:avLst/>
          </a:prstGeom>
        </p:spPr>
        <p:txBody>
          <a:bodyPr lIns="0" tIns="0" rIns="0" bIns="0">
            <a:noAutofit/>
          </a:bodyPr>
          <a:lstStyle>
            <a:lvl1pPr>
              <a:spcBef>
                <a:spcPts val="300"/>
              </a:spcBef>
              <a:buSzPct val="97000"/>
              <a:defRPr>
                <a:solidFill>
                  <a:schemeClr val="bg1"/>
                </a:solidFill>
                <a:latin typeface="Arial"/>
              </a:defRPr>
            </a:lvl1pPr>
            <a:lvl2pPr>
              <a:spcBef>
                <a:spcPts val="300"/>
              </a:spcBef>
              <a:buSzPct val="97000"/>
              <a:defRPr>
                <a:solidFill>
                  <a:schemeClr val="bg1"/>
                </a:solidFill>
                <a:latin typeface="Arial"/>
              </a:defRPr>
            </a:lvl2pPr>
            <a:lvl3pPr>
              <a:spcBef>
                <a:spcPts val="300"/>
              </a:spcBef>
              <a:buSzPct val="97000"/>
              <a:defRPr>
                <a:solidFill>
                  <a:schemeClr val="bg1"/>
                </a:solidFill>
                <a:latin typeface="Arial"/>
              </a:defRPr>
            </a:lvl3pPr>
            <a:lvl4pPr>
              <a:spcBef>
                <a:spcPts val="300"/>
              </a:spcBef>
              <a:buSzPct val="97000"/>
              <a:defRPr>
                <a:solidFill>
                  <a:schemeClr val="bg1"/>
                </a:solidFill>
                <a:latin typeface="Arial"/>
              </a:defRPr>
            </a:lvl4pPr>
            <a:lvl5pPr>
              <a:spcBef>
                <a:spcPts val="300"/>
              </a:spcBef>
              <a:buSzPct val="97000"/>
              <a:defRPr>
                <a:solidFill>
                  <a:schemeClr val="bg1"/>
                </a:solidFill>
                <a:latin typeface="Arial"/>
              </a:defRPr>
            </a:lvl5pPr>
          </a:lstStyle>
          <a:p>
            <a:pPr lvl="0"/>
            <a:r>
              <a:rPr lang="da-DK" noProof="0" dirty="0"/>
              <a:t>Klik for at redigere i master</a:t>
            </a:r>
          </a:p>
          <a:p>
            <a:pPr lvl="1"/>
            <a:r>
              <a:rPr lang="da-DK" noProof="0" dirty="0"/>
              <a:t>Andet niveau</a:t>
            </a:r>
          </a:p>
          <a:p>
            <a:pPr lvl="2"/>
            <a:r>
              <a:rPr lang="da-DK" noProof="0" dirty="0"/>
              <a:t>Tredje niveau</a:t>
            </a:r>
          </a:p>
          <a:p>
            <a:pPr lvl="3"/>
            <a:r>
              <a:rPr lang="da-DK" noProof="0" dirty="0"/>
              <a:t>Fjerde niveau</a:t>
            </a:r>
          </a:p>
          <a:p>
            <a:pPr lvl="4"/>
            <a:r>
              <a:rPr lang="da-DK" noProof="0" dirty="0"/>
              <a:t>Femte niveau</a:t>
            </a:r>
          </a:p>
        </p:txBody>
      </p:sp>
      <p:sp>
        <p:nvSpPr>
          <p:cNvPr id="8" name="Pladsholder til indhold 2">
            <a:extLst>
              <a:ext uri="{FF2B5EF4-FFF2-40B4-BE49-F238E27FC236}">
                <a16:creationId xmlns:a16="http://schemas.microsoft.com/office/drawing/2014/main" id="{DE1E40C3-4A28-1043-BE05-E287EB32654C}"/>
              </a:ext>
            </a:extLst>
          </p:cNvPr>
          <p:cNvSpPr>
            <a:spLocks noGrp="1"/>
          </p:cNvSpPr>
          <p:nvPr>
            <p:ph idx="16" hasCustomPrompt="1"/>
          </p:nvPr>
        </p:nvSpPr>
        <p:spPr>
          <a:xfrm>
            <a:off x="6192000" y="3575875"/>
            <a:ext cx="5220000" cy="2988000"/>
          </a:xfrm>
          <a:prstGeom prst="rect">
            <a:avLst/>
          </a:prstGeom>
        </p:spPr>
        <p:txBody>
          <a:bodyPr lIns="0" tIns="0" rIns="0" bIns="0">
            <a:noAutofit/>
          </a:bodyPr>
          <a:lstStyle>
            <a:lvl1pPr>
              <a:spcBef>
                <a:spcPts val="300"/>
              </a:spcBef>
              <a:buSzPct val="97000"/>
              <a:defRPr>
                <a:solidFill>
                  <a:schemeClr val="bg1"/>
                </a:solidFill>
                <a:latin typeface="Arial"/>
              </a:defRPr>
            </a:lvl1pPr>
            <a:lvl2pPr>
              <a:spcBef>
                <a:spcPts val="300"/>
              </a:spcBef>
              <a:buSzPct val="97000"/>
              <a:defRPr>
                <a:solidFill>
                  <a:schemeClr val="bg1"/>
                </a:solidFill>
                <a:latin typeface="Arial"/>
              </a:defRPr>
            </a:lvl2pPr>
            <a:lvl3pPr>
              <a:spcBef>
                <a:spcPts val="300"/>
              </a:spcBef>
              <a:buSzPct val="97000"/>
              <a:defRPr>
                <a:solidFill>
                  <a:schemeClr val="bg1"/>
                </a:solidFill>
                <a:latin typeface="Arial"/>
              </a:defRPr>
            </a:lvl3pPr>
            <a:lvl4pPr>
              <a:spcBef>
                <a:spcPts val="300"/>
              </a:spcBef>
              <a:buSzPct val="97000"/>
              <a:defRPr>
                <a:solidFill>
                  <a:schemeClr val="bg1"/>
                </a:solidFill>
                <a:latin typeface="Arial"/>
              </a:defRPr>
            </a:lvl4pPr>
            <a:lvl5pPr>
              <a:spcBef>
                <a:spcPts val="300"/>
              </a:spcBef>
              <a:buSzPct val="97000"/>
              <a:defRPr>
                <a:solidFill>
                  <a:schemeClr val="bg1"/>
                </a:solidFill>
                <a:latin typeface="Arial"/>
              </a:defRPr>
            </a:lvl5pPr>
          </a:lstStyle>
          <a:p>
            <a:pPr lvl="0"/>
            <a:r>
              <a:rPr lang="da-DK" noProof="0" dirty="0"/>
              <a:t>Klik for at redigere i master</a:t>
            </a:r>
          </a:p>
          <a:p>
            <a:pPr lvl="1"/>
            <a:r>
              <a:rPr lang="da-DK" noProof="0" dirty="0"/>
              <a:t>Andet niveau</a:t>
            </a:r>
          </a:p>
          <a:p>
            <a:pPr lvl="2"/>
            <a:r>
              <a:rPr lang="da-DK" noProof="0" dirty="0"/>
              <a:t>Tredje niveau</a:t>
            </a:r>
          </a:p>
          <a:p>
            <a:pPr lvl="3"/>
            <a:r>
              <a:rPr lang="da-DK" noProof="0" dirty="0"/>
              <a:t>Fjerde niveau</a:t>
            </a:r>
          </a:p>
          <a:p>
            <a:pPr lvl="4"/>
            <a:r>
              <a:rPr lang="da-DK" noProof="0" dirty="0"/>
              <a:t>Femte niveau</a:t>
            </a:r>
          </a:p>
        </p:txBody>
      </p:sp>
      <p:sp>
        <p:nvSpPr>
          <p:cNvPr id="9" name="Titel 1">
            <a:extLst>
              <a:ext uri="{FF2B5EF4-FFF2-40B4-BE49-F238E27FC236}">
                <a16:creationId xmlns:a16="http://schemas.microsoft.com/office/drawing/2014/main" id="{777E6396-91A6-6548-B6CF-B9A38A2A3BCE}"/>
              </a:ext>
            </a:extLst>
          </p:cNvPr>
          <p:cNvSpPr>
            <a:spLocks noGrp="1"/>
          </p:cNvSpPr>
          <p:nvPr>
            <p:ph type="ctrTitle" hasCustomPrompt="1"/>
          </p:nvPr>
        </p:nvSpPr>
        <p:spPr>
          <a:xfrm>
            <a:off x="611188" y="1628800"/>
            <a:ext cx="10800000" cy="1470025"/>
          </a:xfrm>
          <a:prstGeom prst="rect">
            <a:avLst/>
          </a:prstGeom>
        </p:spPr>
        <p:txBody>
          <a:bodyPr lIns="0" tIns="0" rIns="0" bIns="0" anchor="b" anchorCtr="0">
            <a:noAutofit/>
          </a:bodyPr>
          <a:lstStyle>
            <a:lvl1pPr algn="l">
              <a:lnSpc>
                <a:spcPct val="90000"/>
              </a:lnSpc>
              <a:defRPr sz="2800" b="1">
                <a:solidFill>
                  <a:schemeClr val="bg1"/>
                </a:solidFill>
                <a:latin typeface="Arial"/>
              </a:defRPr>
            </a:lvl1pPr>
          </a:lstStyle>
          <a:p>
            <a:r>
              <a:rPr lang="da-DK" noProof="0" dirty="0"/>
              <a:t>Klik for at redigere i master</a:t>
            </a:r>
          </a:p>
        </p:txBody>
      </p:sp>
    </p:spTree>
    <p:extLst>
      <p:ext uri="{BB962C8B-B14F-4D97-AF65-F5344CB8AC3E}">
        <p14:creationId xmlns:p14="http://schemas.microsoft.com/office/powerpoint/2010/main" val="137175634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itel og to indholdsobjekter · Grå">
    <p:spTree>
      <p:nvGrpSpPr>
        <p:cNvPr id="1" name=""/>
        <p:cNvGrpSpPr/>
        <p:nvPr/>
      </p:nvGrpSpPr>
      <p:grpSpPr>
        <a:xfrm>
          <a:off x="0" y="0"/>
          <a:ext cx="0" cy="0"/>
          <a:chOff x="0" y="0"/>
          <a:chExt cx="0" cy="0"/>
        </a:xfrm>
      </p:grpSpPr>
      <p:sp>
        <p:nvSpPr>
          <p:cNvPr id="7" name="Rektangel 12">
            <a:extLst>
              <a:ext uri="{FF2B5EF4-FFF2-40B4-BE49-F238E27FC236}">
                <a16:creationId xmlns:a16="http://schemas.microsoft.com/office/drawing/2014/main" id="{B758B838-49C2-B841-83CA-2D83A1CF3D70}"/>
              </a:ext>
            </a:extLst>
          </p:cNvPr>
          <p:cNvSpPr/>
          <p:nvPr userDrawn="1"/>
        </p:nvSpPr>
        <p:spPr>
          <a:xfrm>
            <a:off x="-6358" y="0"/>
            <a:ext cx="12198358" cy="6858000"/>
          </a:xfrm>
          <a:prstGeom prst="rect">
            <a:avLst/>
          </a:prstGeom>
          <a:solidFill>
            <a:srgbClr val="40474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pic>
        <p:nvPicPr>
          <p:cNvPr id="10" name="Billede 9">
            <a:extLst>
              <a:ext uri="{FF2B5EF4-FFF2-40B4-BE49-F238E27FC236}">
                <a16:creationId xmlns:a16="http://schemas.microsoft.com/office/drawing/2014/main" id="{28226B8F-F283-9248-BB5B-B7D3537114EC}"/>
              </a:ext>
            </a:extLst>
          </p:cNvPr>
          <p:cNvPicPr>
            <a:picLocks noChangeAspect="1"/>
          </p:cNvPicPr>
          <p:nvPr userDrawn="1"/>
        </p:nvPicPr>
        <p:blipFill>
          <a:blip r:embed="rId2"/>
          <a:stretch>
            <a:fillRect/>
          </a:stretch>
        </p:blipFill>
        <p:spPr>
          <a:xfrm>
            <a:off x="630000" y="630000"/>
            <a:ext cx="1008000" cy="685437"/>
          </a:xfrm>
          <a:prstGeom prst="rect">
            <a:avLst/>
          </a:prstGeom>
        </p:spPr>
      </p:pic>
      <p:sp>
        <p:nvSpPr>
          <p:cNvPr id="6" name="Pladsholder til indhold 2">
            <a:extLst>
              <a:ext uri="{FF2B5EF4-FFF2-40B4-BE49-F238E27FC236}">
                <a16:creationId xmlns:a16="http://schemas.microsoft.com/office/drawing/2014/main" id="{3CFC0FF5-3595-734E-9DE6-8F360744780C}"/>
              </a:ext>
            </a:extLst>
          </p:cNvPr>
          <p:cNvSpPr>
            <a:spLocks noGrp="1"/>
          </p:cNvSpPr>
          <p:nvPr>
            <p:ph idx="15" hasCustomPrompt="1"/>
          </p:nvPr>
        </p:nvSpPr>
        <p:spPr>
          <a:xfrm>
            <a:off x="628650" y="3575875"/>
            <a:ext cx="5220000" cy="2988000"/>
          </a:xfrm>
          <a:prstGeom prst="rect">
            <a:avLst/>
          </a:prstGeom>
        </p:spPr>
        <p:txBody>
          <a:bodyPr lIns="0" tIns="0" rIns="0" bIns="0">
            <a:noAutofit/>
          </a:bodyPr>
          <a:lstStyle>
            <a:lvl1pPr>
              <a:spcBef>
                <a:spcPts val="300"/>
              </a:spcBef>
              <a:buSzPct val="97000"/>
              <a:defRPr>
                <a:solidFill>
                  <a:schemeClr val="bg1"/>
                </a:solidFill>
                <a:latin typeface="Arial"/>
              </a:defRPr>
            </a:lvl1pPr>
            <a:lvl2pPr>
              <a:spcBef>
                <a:spcPts val="300"/>
              </a:spcBef>
              <a:buSzPct val="97000"/>
              <a:defRPr>
                <a:solidFill>
                  <a:schemeClr val="bg1"/>
                </a:solidFill>
                <a:latin typeface="Arial"/>
              </a:defRPr>
            </a:lvl2pPr>
            <a:lvl3pPr>
              <a:spcBef>
                <a:spcPts val="300"/>
              </a:spcBef>
              <a:buSzPct val="97000"/>
              <a:defRPr>
                <a:solidFill>
                  <a:schemeClr val="bg1"/>
                </a:solidFill>
                <a:latin typeface="Arial"/>
              </a:defRPr>
            </a:lvl3pPr>
            <a:lvl4pPr>
              <a:spcBef>
                <a:spcPts val="300"/>
              </a:spcBef>
              <a:buSzPct val="97000"/>
              <a:defRPr>
                <a:solidFill>
                  <a:schemeClr val="bg1"/>
                </a:solidFill>
                <a:latin typeface="Arial"/>
              </a:defRPr>
            </a:lvl4pPr>
            <a:lvl5pPr>
              <a:spcBef>
                <a:spcPts val="300"/>
              </a:spcBef>
              <a:buSzPct val="97000"/>
              <a:defRPr>
                <a:solidFill>
                  <a:schemeClr val="bg1"/>
                </a:solidFill>
                <a:latin typeface="Arial"/>
              </a:defRPr>
            </a:lvl5pPr>
          </a:lstStyle>
          <a:p>
            <a:pPr lvl="0"/>
            <a:r>
              <a:rPr lang="da-DK" noProof="0" dirty="0"/>
              <a:t>Klik for at redigere i master</a:t>
            </a:r>
          </a:p>
          <a:p>
            <a:pPr lvl="1"/>
            <a:r>
              <a:rPr lang="da-DK" noProof="0" dirty="0"/>
              <a:t>Andet niveau</a:t>
            </a:r>
          </a:p>
          <a:p>
            <a:pPr lvl="2"/>
            <a:r>
              <a:rPr lang="da-DK" noProof="0" dirty="0"/>
              <a:t>Tredje niveau</a:t>
            </a:r>
          </a:p>
          <a:p>
            <a:pPr lvl="3"/>
            <a:r>
              <a:rPr lang="da-DK" noProof="0" dirty="0"/>
              <a:t>Fjerde niveau</a:t>
            </a:r>
          </a:p>
          <a:p>
            <a:pPr lvl="4"/>
            <a:r>
              <a:rPr lang="da-DK" noProof="0" dirty="0"/>
              <a:t>Femte niveau</a:t>
            </a:r>
          </a:p>
        </p:txBody>
      </p:sp>
      <p:sp>
        <p:nvSpPr>
          <p:cNvPr id="8" name="Pladsholder til indhold 2">
            <a:extLst>
              <a:ext uri="{FF2B5EF4-FFF2-40B4-BE49-F238E27FC236}">
                <a16:creationId xmlns:a16="http://schemas.microsoft.com/office/drawing/2014/main" id="{7BDA03F5-1262-3D42-A3D8-A06BAB96E8E5}"/>
              </a:ext>
            </a:extLst>
          </p:cNvPr>
          <p:cNvSpPr>
            <a:spLocks noGrp="1"/>
          </p:cNvSpPr>
          <p:nvPr>
            <p:ph idx="16" hasCustomPrompt="1"/>
          </p:nvPr>
        </p:nvSpPr>
        <p:spPr>
          <a:xfrm>
            <a:off x="6192000" y="3575875"/>
            <a:ext cx="5220000" cy="2988000"/>
          </a:xfrm>
          <a:prstGeom prst="rect">
            <a:avLst/>
          </a:prstGeom>
        </p:spPr>
        <p:txBody>
          <a:bodyPr lIns="0" tIns="0" rIns="0" bIns="0">
            <a:noAutofit/>
          </a:bodyPr>
          <a:lstStyle>
            <a:lvl1pPr>
              <a:spcBef>
                <a:spcPts val="300"/>
              </a:spcBef>
              <a:buSzPct val="97000"/>
              <a:defRPr>
                <a:solidFill>
                  <a:schemeClr val="bg1"/>
                </a:solidFill>
                <a:latin typeface="Arial"/>
              </a:defRPr>
            </a:lvl1pPr>
            <a:lvl2pPr>
              <a:spcBef>
                <a:spcPts val="300"/>
              </a:spcBef>
              <a:buSzPct val="97000"/>
              <a:defRPr>
                <a:solidFill>
                  <a:schemeClr val="bg1"/>
                </a:solidFill>
                <a:latin typeface="Arial"/>
              </a:defRPr>
            </a:lvl2pPr>
            <a:lvl3pPr>
              <a:spcBef>
                <a:spcPts val="300"/>
              </a:spcBef>
              <a:buSzPct val="97000"/>
              <a:defRPr>
                <a:solidFill>
                  <a:schemeClr val="bg1"/>
                </a:solidFill>
                <a:latin typeface="Arial"/>
              </a:defRPr>
            </a:lvl3pPr>
            <a:lvl4pPr>
              <a:spcBef>
                <a:spcPts val="300"/>
              </a:spcBef>
              <a:buSzPct val="97000"/>
              <a:defRPr>
                <a:solidFill>
                  <a:schemeClr val="bg1"/>
                </a:solidFill>
                <a:latin typeface="Arial"/>
              </a:defRPr>
            </a:lvl4pPr>
            <a:lvl5pPr>
              <a:spcBef>
                <a:spcPts val="300"/>
              </a:spcBef>
              <a:buSzPct val="97000"/>
              <a:defRPr>
                <a:solidFill>
                  <a:schemeClr val="bg1"/>
                </a:solidFill>
                <a:latin typeface="Arial"/>
              </a:defRPr>
            </a:lvl5pPr>
          </a:lstStyle>
          <a:p>
            <a:pPr lvl="0"/>
            <a:r>
              <a:rPr lang="da-DK" noProof="0" dirty="0"/>
              <a:t>Klik for at redigere i master</a:t>
            </a:r>
          </a:p>
          <a:p>
            <a:pPr lvl="1"/>
            <a:r>
              <a:rPr lang="da-DK" noProof="0" dirty="0"/>
              <a:t>Andet niveau</a:t>
            </a:r>
          </a:p>
          <a:p>
            <a:pPr lvl="2"/>
            <a:r>
              <a:rPr lang="da-DK" noProof="0" dirty="0"/>
              <a:t>Tredje niveau</a:t>
            </a:r>
          </a:p>
          <a:p>
            <a:pPr lvl="3"/>
            <a:r>
              <a:rPr lang="da-DK" noProof="0" dirty="0"/>
              <a:t>Fjerde niveau</a:t>
            </a:r>
          </a:p>
          <a:p>
            <a:pPr lvl="4"/>
            <a:r>
              <a:rPr lang="da-DK" noProof="0" dirty="0"/>
              <a:t>Femte niveau</a:t>
            </a:r>
          </a:p>
        </p:txBody>
      </p:sp>
      <p:sp>
        <p:nvSpPr>
          <p:cNvPr id="9" name="Titel 1">
            <a:extLst>
              <a:ext uri="{FF2B5EF4-FFF2-40B4-BE49-F238E27FC236}">
                <a16:creationId xmlns:a16="http://schemas.microsoft.com/office/drawing/2014/main" id="{2DE4329F-E05B-F14E-AE02-FA3C061A457F}"/>
              </a:ext>
            </a:extLst>
          </p:cNvPr>
          <p:cNvSpPr>
            <a:spLocks noGrp="1"/>
          </p:cNvSpPr>
          <p:nvPr>
            <p:ph type="ctrTitle" hasCustomPrompt="1"/>
          </p:nvPr>
        </p:nvSpPr>
        <p:spPr>
          <a:xfrm>
            <a:off x="611188" y="1628800"/>
            <a:ext cx="10800000" cy="1470025"/>
          </a:xfrm>
          <a:prstGeom prst="rect">
            <a:avLst/>
          </a:prstGeom>
        </p:spPr>
        <p:txBody>
          <a:bodyPr lIns="0" tIns="0" rIns="0" bIns="0" anchor="b" anchorCtr="0">
            <a:noAutofit/>
          </a:bodyPr>
          <a:lstStyle>
            <a:lvl1pPr algn="l">
              <a:lnSpc>
                <a:spcPct val="90000"/>
              </a:lnSpc>
              <a:defRPr sz="2800" b="1">
                <a:solidFill>
                  <a:schemeClr val="bg1"/>
                </a:solidFill>
                <a:latin typeface="Arial"/>
              </a:defRPr>
            </a:lvl1pPr>
          </a:lstStyle>
          <a:p>
            <a:r>
              <a:rPr lang="da-DK" noProof="0" dirty="0"/>
              <a:t>Klik for at redigere i master</a:t>
            </a:r>
          </a:p>
        </p:txBody>
      </p:sp>
    </p:spTree>
    <p:extLst>
      <p:ext uri="{BB962C8B-B14F-4D97-AF65-F5344CB8AC3E}">
        <p14:creationId xmlns:p14="http://schemas.microsoft.com/office/powerpoint/2010/main" val="196141446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el og to indholdsobjekter · Ramme">
    <p:spTree>
      <p:nvGrpSpPr>
        <p:cNvPr id="1" name=""/>
        <p:cNvGrpSpPr/>
        <p:nvPr/>
      </p:nvGrpSpPr>
      <p:grpSpPr>
        <a:xfrm>
          <a:off x="0" y="0"/>
          <a:ext cx="0" cy="0"/>
          <a:chOff x="0" y="0"/>
          <a:chExt cx="0" cy="0"/>
        </a:xfrm>
      </p:grpSpPr>
      <p:sp>
        <p:nvSpPr>
          <p:cNvPr id="6" name="Rektangel 11">
            <a:extLst>
              <a:ext uri="{FF2B5EF4-FFF2-40B4-BE49-F238E27FC236}">
                <a16:creationId xmlns:a16="http://schemas.microsoft.com/office/drawing/2014/main" id="{22290E43-610F-4845-9FAA-84E95236F112}"/>
              </a:ext>
            </a:extLst>
          </p:cNvPr>
          <p:cNvSpPr/>
          <p:nvPr userDrawn="1"/>
        </p:nvSpPr>
        <p:spPr>
          <a:xfrm>
            <a:off x="0" y="0"/>
            <a:ext cx="12192000" cy="6858000"/>
          </a:xfrm>
          <a:prstGeom prst="rect">
            <a:avLst/>
          </a:prstGeom>
          <a:noFill/>
          <a:ln w="317500" cap="flat" cmpd="sng">
            <a:solidFill>
              <a:srgbClr val="961C78"/>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a:t>vv</a:t>
            </a:r>
            <a:endParaRPr lang="da-DK" dirty="0"/>
          </a:p>
        </p:txBody>
      </p:sp>
      <p:pic>
        <p:nvPicPr>
          <p:cNvPr id="8" name="Billede 6">
            <a:extLst>
              <a:ext uri="{FF2B5EF4-FFF2-40B4-BE49-F238E27FC236}">
                <a16:creationId xmlns:a16="http://schemas.microsoft.com/office/drawing/2014/main" id="{A8EFEAEC-7A2F-6D4F-A2E0-931112450F72}"/>
              </a:ext>
            </a:extLst>
          </p:cNvPr>
          <p:cNvPicPr>
            <a:picLocks noChangeAspect="1"/>
          </p:cNvPicPr>
          <p:nvPr userDrawn="1"/>
        </p:nvPicPr>
        <p:blipFill>
          <a:blip r:embed="rId2"/>
          <a:srcRect/>
          <a:stretch/>
        </p:blipFill>
        <p:spPr>
          <a:xfrm>
            <a:off x="630000" y="630000"/>
            <a:ext cx="1007994" cy="685436"/>
          </a:xfrm>
          <a:prstGeom prst="rect">
            <a:avLst/>
          </a:prstGeom>
        </p:spPr>
      </p:pic>
      <p:sp>
        <p:nvSpPr>
          <p:cNvPr id="7" name="Pladsholder til indhold 2">
            <a:extLst>
              <a:ext uri="{FF2B5EF4-FFF2-40B4-BE49-F238E27FC236}">
                <a16:creationId xmlns:a16="http://schemas.microsoft.com/office/drawing/2014/main" id="{13448A96-54D0-6F4C-9A9F-A4FBBD6B689D}"/>
              </a:ext>
            </a:extLst>
          </p:cNvPr>
          <p:cNvSpPr>
            <a:spLocks noGrp="1"/>
          </p:cNvSpPr>
          <p:nvPr>
            <p:ph idx="15" hasCustomPrompt="1"/>
          </p:nvPr>
        </p:nvSpPr>
        <p:spPr>
          <a:xfrm>
            <a:off x="628650" y="3575875"/>
            <a:ext cx="5220000" cy="2988000"/>
          </a:xfrm>
          <a:prstGeom prst="rect">
            <a:avLst/>
          </a:prstGeom>
        </p:spPr>
        <p:txBody>
          <a:bodyPr lIns="0" tIns="0" rIns="0" bIns="0">
            <a:noAutofit/>
          </a:bodyPr>
          <a:lstStyle>
            <a:lvl1pPr>
              <a:spcBef>
                <a:spcPts val="300"/>
              </a:spcBef>
              <a:buSzPct val="97000"/>
              <a:defRPr>
                <a:solidFill>
                  <a:srgbClr val="40474F"/>
                </a:solidFill>
                <a:latin typeface="Arial"/>
              </a:defRPr>
            </a:lvl1pPr>
            <a:lvl2pPr>
              <a:spcBef>
                <a:spcPts val="300"/>
              </a:spcBef>
              <a:buSzPct val="97000"/>
              <a:defRPr>
                <a:solidFill>
                  <a:srgbClr val="40474F"/>
                </a:solidFill>
                <a:latin typeface="Arial"/>
              </a:defRPr>
            </a:lvl2pPr>
            <a:lvl3pPr>
              <a:spcBef>
                <a:spcPts val="300"/>
              </a:spcBef>
              <a:buSzPct val="97000"/>
              <a:defRPr>
                <a:solidFill>
                  <a:srgbClr val="40474F"/>
                </a:solidFill>
                <a:latin typeface="Arial"/>
              </a:defRPr>
            </a:lvl3pPr>
            <a:lvl4pPr>
              <a:spcBef>
                <a:spcPts val="300"/>
              </a:spcBef>
              <a:buSzPct val="97000"/>
              <a:defRPr>
                <a:solidFill>
                  <a:srgbClr val="40474F"/>
                </a:solidFill>
                <a:latin typeface="Arial"/>
              </a:defRPr>
            </a:lvl4pPr>
            <a:lvl5pPr>
              <a:spcBef>
                <a:spcPts val="300"/>
              </a:spcBef>
              <a:buSzPct val="97000"/>
              <a:defRPr>
                <a:solidFill>
                  <a:srgbClr val="40474F"/>
                </a:solidFill>
                <a:latin typeface="Arial"/>
              </a:defRPr>
            </a:lvl5pPr>
          </a:lstStyle>
          <a:p>
            <a:pPr lvl="0"/>
            <a:r>
              <a:rPr lang="da-DK" noProof="0" dirty="0"/>
              <a:t>Klik for at redigere i master</a:t>
            </a:r>
          </a:p>
          <a:p>
            <a:pPr lvl="1"/>
            <a:r>
              <a:rPr lang="da-DK" noProof="0" dirty="0"/>
              <a:t>Andet niveau</a:t>
            </a:r>
          </a:p>
          <a:p>
            <a:pPr lvl="2"/>
            <a:r>
              <a:rPr lang="da-DK" noProof="0" dirty="0"/>
              <a:t>Tredje niveau</a:t>
            </a:r>
          </a:p>
          <a:p>
            <a:pPr lvl="3"/>
            <a:r>
              <a:rPr lang="da-DK" noProof="0" dirty="0"/>
              <a:t>Fjerde niveau</a:t>
            </a:r>
          </a:p>
          <a:p>
            <a:pPr lvl="4"/>
            <a:r>
              <a:rPr lang="da-DK" noProof="0" dirty="0"/>
              <a:t>Femte niveau</a:t>
            </a:r>
          </a:p>
        </p:txBody>
      </p:sp>
      <p:sp>
        <p:nvSpPr>
          <p:cNvPr id="10" name="Pladsholder til indhold 2">
            <a:extLst>
              <a:ext uri="{FF2B5EF4-FFF2-40B4-BE49-F238E27FC236}">
                <a16:creationId xmlns:a16="http://schemas.microsoft.com/office/drawing/2014/main" id="{E32864F8-728C-CF4D-9768-5AE2DE73CCD2}"/>
              </a:ext>
            </a:extLst>
          </p:cNvPr>
          <p:cNvSpPr>
            <a:spLocks noGrp="1"/>
          </p:cNvSpPr>
          <p:nvPr>
            <p:ph idx="16" hasCustomPrompt="1"/>
          </p:nvPr>
        </p:nvSpPr>
        <p:spPr>
          <a:xfrm>
            <a:off x="6192000" y="3575875"/>
            <a:ext cx="5220000" cy="2988000"/>
          </a:xfrm>
          <a:prstGeom prst="rect">
            <a:avLst/>
          </a:prstGeom>
        </p:spPr>
        <p:txBody>
          <a:bodyPr lIns="0" tIns="0" rIns="0" bIns="0">
            <a:noAutofit/>
          </a:bodyPr>
          <a:lstStyle>
            <a:lvl1pPr>
              <a:spcBef>
                <a:spcPts val="300"/>
              </a:spcBef>
              <a:buSzPct val="97000"/>
              <a:defRPr>
                <a:solidFill>
                  <a:srgbClr val="40474F"/>
                </a:solidFill>
                <a:latin typeface="Arial"/>
              </a:defRPr>
            </a:lvl1pPr>
            <a:lvl2pPr>
              <a:spcBef>
                <a:spcPts val="300"/>
              </a:spcBef>
              <a:buSzPct val="97000"/>
              <a:defRPr>
                <a:solidFill>
                  <a:srgbClr val="40474F"/>
                </a:solidFill>
                <a:latin typeface="Arial"/>
              </a:defRPr>
            </a:lvl2pPr>
            <a:lvl3pPr>
              <a:spcBef>
                <a:spcPts val="300"/>
              </a:spcBef>
              <a:buSzPct val="97000"/>
              <a:defRPr>
                <a:solidFill>
                  <a:srgbClr val="40474F"/>
                </a:solidFill>
                <a:latin typeface="Arial"/>
              </a:defRPr>
            </a:lvl3pPr>
            <a:lvl4pPr>
              <a:spcBef>
                <a:spcPts val="300"/>
              </a:spcBef>
              <a:buSzPct val="97000"/>
              <a:defRPr>
                <a:solidFill>
                  <a:srgbClr val="40474F"/>
                </a:solidFill>
                <a:latin typeface="Arial"/>
              </a:defRPr>
            </a:lvl4pPr>
            <a:lvl5pPr>
              <a:spcBef>
                <a:spcPts val="300"/>
              </a:spcBef>
              <a:buSzPct val="97000"/>
              <a:defRPr>
                <a:solidFill>
                  <a:srgbClr val="40474F"/>
                </a:solidFill>
                <a:latin typeface="Arial"/>
              </a:defRPr>
            </a:lvl5pPr>
          </a:lstStyle>
          <a:p>
            <a:pPr lvl="0"/>
            <a:r>
              <a:rPr lang="da-DK" noProof="0" dirty="0"/>
              <a:t>Klik for at redigere i master</a:t>
            </a:r>
          </a:p>
          <a:p>
            <a:pPr lvl="1"/>
            <a:r>
              <a:rPr lang="da-DK" noProof="0" dirty="0"/>
              <a:t>Andet niveau</a:t>
            </a:r>
          </a:p>
          <a:p>
            <a:pPr lvl="2"/>
            <a:r>
              <a:rPr lang="da-DK" noProof="0" dirty="0"/>
              <a:t>Tredje niveau</a:t>
            </a:r>
          </a:p>
          <a:p>
            <a:pPr lvl="3"/>
            <a:r>
              <a:rPr lang="da-DK" noProof="0" dirty="0"/>
              <a:t>Fjerde niveau</a:t>
            </a:r>
          </a:p>
          <a:p>
            <a:pPr lvl="4"/>
            <a:r>
              <a:rPr lang="da-DK" noProof="0" dirty="0"/>
              <a:t>Femte niveau</a:t>
            </a:r>
          </a:p>
        </p:txBody>
      </p:sp>
      <p:sp>
        <p:nvSpPr>
          <p:cNvPr id="12" name="Titel 1">
            <a:extLst>
              <a:ext uri="{FF2B5EF4-FFF2-40B4-BE49-F238E27FC236}">
                <a16:creationId xmlns:a16="http://schemas.microsoft.com/office/drawing/2014/main" id="{6AC88C86-4E66-6B4D-8883-DAF93597A98E}"/>
              </a:ext>
            </a:extLst>
          </p:cNvPr>
          <p:cNvSpPr>
            <a:spLocks noGrp="1"/>
          </p:cNvSpPr>
          <p:nvPr>
            <p:ph type="ctrTitle" hasCustomPrompt="1"/>
          </p:nvPr>
        </p:nvSpPr>
        <p:spPr>
          <a:xfrm>
            <a:off x="611188" y="1628800"/>
            <a:ext cx="10800000" cy="1470025"/>
          </a:xfrm>
          <a:prstGeom prst="rect">
            <a:avLst/>
          </a:prstGeom>
        </p:spPr>
        <p:txBody>
          <a:bodyPr lIns="0" tIns="0" rIns="0" bIns="0" anchor="b" anchorCtr="0">
            <a:noAutofit/>
          </a:bodyPr>
          <a:lstStyle>
            <a:lvl1pPr algn="l">
              <a:lnSpc>
                <a:spcPct val="90000"/>
              </a:lnSpc>
              <a:defRPr sz="2800" b="1">
                <a:solidFill>
                  <a:srgbClr val="40474F"/>
                </a:solidFill>
                <a:latin typeface="Arial"/>
              </a:defRPr>
            </a:lvl1pPr>
          </a:lstStyle>
          <a:p>
            <a:r>
              <a:rPr lang="da-DK" noProof="0" dirty="0"/>
              <a:t>Klik for at redigere i master</a:t>
            </a:r>
          </a:p>
        </p:txBody>
      </p:sp>
    </p:spTree>
    <p:extLst>
      <p:ext uri="{BB962C8B-B14F-4D97-AF65-F5344CB8AC3E}">
        <p14:creationId xmlns:p14="http://schemas.microsoft.com/office/powerpoint/2010/main" val="234503757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itel og to indholdsobjekter · Ramme · Grå">
    <p:spTree>
      <p:nvGrpSpPr>
        <p:cNvPr id="1" name=""/>
        <p:cNvGrpSpPr/>
        <p:nvPr/>
      </p:nvGrpSpPr>
      <p:grpSpPr>
        <a:xfrm>
          <a:off x="0" y="0"/>
          <a:ext cx="0" cy="0"/>
          <a:chOff x="0" y="0"/>
          <a:chExt cx="0" cy="0"/>
        </a:xfrm>
      </p:grpSpPr>
      <p:sp>
        <p:nvSpPr>
          <p:cNvPr id="6" name="Rektangel 11">
            <a:extLst>
              <a:ext uri="{FF2B5EF4-FFF2-40B4-BE49-F238E27FC236}">
                <a16:creationId xmlns:a16="http://schemas.microsoft.com/office/drawing/2014/main" id="{8CB83AB2-D5FC-5240-B13E-CD14528F339E}"/>
              </a:ext>
            </a:extLst>
          </p:cNvPr>
          <p:cNvSpPr/>
          <p:nvPr userDrawn="1"/>
        </p:nvSpPr>
        <p:spPr>
          <a:xfrm>
            <a:off x="0" y="0"/>
            <a:ext cx="12192000" cy="6858000"/>
          </a:xfrm>
          <a:prstGeom prst="rect">
            <a:avLst/>
          </a:prstGeom>
          <a:noFill/>
          <a:ln w="317500" cap="flat" cmpd="sng">
            <a:solidFill>
              <a:srgbClr val="40474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a:t>vv</a:t>
            </a:r>
            <a:endParaRPr lang="da-DK" dirty="0"/>
          </a:p>
        </p:txBody>
      </p:sp>
      <p:pic>
        <p:nvPicPr>
          <p:cNvPr id="8" name="Billede 6">
            <a:extLst>
              <a:ext uri="{FF2B5EF4-FFF2-40B4-BE49-F238E27FC236}">
                <a16:creationId xmlns:a16="http://schemas.microsoft.com/office/drawing/2014/main" id="{BB5AAF52-C8FD-2648-99B4-C2C0C71D84FC}"/>
              </a:ext>
            </a:extLst>
          </p:cNvPr>
          <p:cNvPicPr>
            <a:picLocks noChangeAspect="1"/>
          </p:cNvPicPr>
          <p:nvPr userDrawn="1"/>
        </p:nvPicPr>
        <p:blipFill>
          <a:blip r:embed="rId2"/>
          <a:srcRect/>
          <a:stretch/>
        </p:blipFill>
        <p:spPr>
          <a:xfrm>
            <a:off x="630000" y="630000"/>
            <a:ext cx="1007995" cy="685436"/>
          </a:xfrm>
          <a:prstGeom prst="rect">
            <a:avLst/>
          </a:prstGeom>
        </p:spPr>
      </p:pic>
      <p:sp>
        <p:nvSpPr>
          <p:cNvPr id="7" name="Pladsholder til indhold 2">
            <a:extLst>
              <a:ext uri="{FF2B5EF4-FFF2-40B4-BE49-F238E27FC236}">
                <a16:creationId xmlns:a16="http://schemas.microsoft.com/office/drawing/2014/main" id="{CE4BA8CC-9FBE-2944-BE5A-195B1E826CB6}"/>
              </a:ext>
            </a:extLst>
          </p:cNvPr>
          <p:cNvSpPr>
            <a:spLocks noGrp="1"/>
          </p:cNvSpPr>
          <p:nvPr>
            <p:ph idx="15" hasCustomPrompt="1"/>
          </p:nvPr>
        </p:nvSpPr>
        <p:spPr>
          <a:xfrm>
            <a:off x="628650" y="3575875"/>
            <a:ext cx="5220000" cy="2988000"/>
          </a:xfrm>
          <a:prstGeom prst="rect">
            <a:avLst/>
          </a:prstGeom>
        </p:spPr>
        <p:txBody>
          <a:bodyPr lIns="0" tIns="0" rIns="0" bIns="0">
            <a:noAutofit/>
          </a:bodyPr>
          <a:lstStyle>
            <a:lvl1pPr>
              <a:spcBef>
                <a:spcPts val="300"/>
              </a:spcBef>
              <a:buSzPct val="97000"/>
              <a:defRPr>
                <a:solidFill>
                  <a:srgbClr val="40474F"/>
                </a:solidFill>
                <a:latin typeface="Arial"/>
              </a:defRPr>
            </a:lvl1pPr>
            <a:lvl2pPr>
              <a:spcBef>
                <a:spcPts val="300"/>
              </a:spcBef>
              <a:buSzPct val="97000"/>
              <a:defRPr>
                <a:solidFill>
                  <a:srgbClr val="40474F"/>
                </a:solidFill>
                <a:latin typeface="Arial"/>
              </a:defRPr>
            </a:lvl2pPr>
            <a:lvl3pPr>
              <a:spcBef>
                <a:spcPts val="300"/>
              </a:spcBef>
              <a:buSzPct val="97000"/>
              <a:defRPr>
                <a:solidFill>
                  <a:srgbClr val="40474F"/>
                </a:solidFill>
                <a:latin typeface="Arial"/>
              </a:defRPr>
            </a:lvl3pPr>
            <a:lvl4pPr>
              <a:spcBef>
                <a:spcPts val="300"/>
              </a:spcBef>
              <a:buSzPct val="97000"/>
              <a:defRPr>
                <a:solidFill>
                  <a:srgbClr val="40474F"/>
                </a:solidFill>
                <a:latin typeface="Arial"/>
              </a:defRPr>
            </a:lvl4pPr>
            <a:lvl5pPr>
              <a:spcBef>
                <a:spcPts val="300"/>
              </a:spcBef>
              <a:buSzPct val="97000"/>
              <a:defRPr>
                <a:solidFill>
                  <a:srgbClr val="40474F"/>
                </a:solidFill>
                <a:latin typeface="Arial"/>
              </a:defRPr>
            </a:lvl5pPr>
          </a:lstStyle>
          <a:p>
            <a:pPr lvl="0"/>
            <a:r>
              <a:rPr lang="da-DK" noProof="0" dirty="0"/>
              <a:t>Klik for at redigere i master</a:t>
            </a:r>
          </a:p>
          <a:p>
            <a:pPr lvl="1"/>
            <a:r>
              <a:rPr lang="da-DK" noProof="0" dirty="0"/>
              <a:t>Andet niveau</a:t>
            </a:r>
          </a:p>
          <a:p>
            <a:pPr lvl="2"/>
            <a:r>
              <a:rPr lang="da-DK" noProof="0" dirty="0"/>
              <a:t>Tredje niveau</a:t>
            </a:r>
          </a:p>
          <a:p>
            <a:pPr lvl="3"/>
            <a:r>
              <a:rPr lang="da-DK" noProof="0" dirty="0"/>
              <a:t>Fjerde niveau</a:t>
            </a:r>
          </a:p>
          <a:p>
            <a:pPr lvl="4"/>
            <a:r>
              <a:rPr lang="da-DK" noProof="0" dirty="0"/>
              <a:t>Femte niveau</a:t>
            </a:r>
          </a:p>
        </p:txBody>
      </p:sp>
      <p:sp>
        <p:nvSpPr>
          <p:cNvPr id="10" name="Pladsholder til indhold 2">
            <a:extLst>
              <a:ext uri="{FF2B5EF4-FFF2-40B4-BE49-F238E27FC236}">
                <a16:creationId xmlns:a16="http://schemas.microsoft.com/office/drawing/2014/main" id="{C7851952-8AC2-BA41-8FFE-6D0538577D5F}"/>
              </a:ext>
            </a:extLst>
          </p:cNvPr>
          <p:cNvSpPr>
            <a:spLocks noGrp="1"/>
          </p:cNvSpPr>
          <p:nvPr>
            <p:ph idx="16" hasCustomPrompt="1"/>
          </p:nvPr>
        </p:nvSpPr>
        <p:spPr>
          <a:xfrm>
            <a:off x="6192000" y="3575875"/>
            <a:ext cx="5220000" cy="2988000"/>
          </a:xfrm>
          <a:prstGeom prst="rect">
            <a:avLst/>
          </a:prstGeom>
        </p:spPr>
        <p:txBody>
          <a:bodyPr lIns="0" tIns="0" rIns="0" bIns="0">
            <a:noAutofit/>
          </a:bodyPr>
          <a:lstStyle>
            <a:lvl1pPr>
              <a:spcBef>
                <a:spcPts val="300"/>
              </a:spcBef>
              <a:buSzPct val="97000"/>
              <a:defRPr>
                <a:solidFill>
                  <a:srgbClr val="40474F"/>
                </a:solidFill>
                <a:latin typeface="Arial"/>
              </a:defRPr>
            </a:lvl1pPr>
            <a:lvl2pPr>
              <a:spcBef>
                <a:spcPts val="300"/>
              </a:spcBef>
              <a:buSzPct val="97000"/>
              <a:defRPr>
                <a:solidFill>
                  <a:srgbClr val="40474F"/>
                </a:solidFill>
                <a:latin typeface="Arial"/>
              </a:defRPr>
            </a:lvl2pPr>
            <a:lvl3pPr>
              <a:spcBef>
                <a:spcPts val="300"/>
              </a:spcBef>
              <a:buSzPct val="97000"/>
              <a:defRPr>
                <a:solidFill>
                  <a:srgbClr val="40474F"/>
                </a:solidFill>
                <a:latin typeface="Arial"/>
              </a:defRPr>
            </a:lvl3pPr>
            <a:lvl4pPr>
              <a:spcBef>
                <a:spcPts val="300"/>
              </a:spcBef>
              <a:buSzPct val="97000"/>
              <a:defRPr>
                <a:solidFill>
                  <a:srgbClr val="40474F"/>
                </a:solidFill>
                <a:latin typeface="Arial"/>
              </a:defRPr>
            </a:lvl4pPr>
            <a:lvl5pPr>
              <a:spcBef>
                <a:spcPts val="300"/>
              </a:spcBef>
              <a:buSzPct val="97000"/>
              <a:defRPr>
                <a:solidFill>
                  <a:srgbClr val="40474F"/>
                </a:solidFill>
                <a:latin typeface="Arial"/>
              </a:defRPr>
            </a:lvl5pPr>
          </a:lstStyle>
          <a:p>
            <a:pPr lvl="0"/>
            <a:r>
              <a:rPr lang="da-DK" noProof="0" dirty="0"/>
              <a:t>Klik for at redigere i master</a:t>
            </a:r>
          </a:p>
          <a:p>
            <a:pPr lvl="1"/>
            <a:r>
              <a:rPr lang="da-DK" noProof="0" dirty="0"/>
              <a:t>Andet niveau</a:t>
            </a:r>
          </a:p>
          <a:p>
            <a:pPr lvl="2"/>
            <a:r>
              <a:rPr lang="da-DK" noProof="0" dirty="0"/>
              <a:t>Tredje niveau</a:t>
            </a:r>
          </a:p>
          <a:p>
            <a:pPr lvl="3"/>
            <a:r>
              <a:rPr lang="da-DK" noProof="0" dirty="0"/>
              <a:t>Fjerde niveau</a:t>
            </a:r>
          </a:p>
          <a:p>
            <a:pPr lvl="4"/>
            <a:r>
              <a:rPr lang="da-DK" noProof="0" dirty="0"/>
              <a:t>Femte niveau</a:t>
            </a:r>
          </a:p>
        </p:txBody>
      </p:sp>
      <p:sp>
        <p:nvSpPr>
          <p:cNvPr id="12" name="Titel 1">
            <a:extLst>
              <a:ext uri="{FF2B5EF4-FFF2-40B4-BE49-F238E27FC236}">
                <a16:creationId xmlns:a16="http://schemas.microsoft.com/office/drawing/2014/main" id="{377FADF6-BE07-764E-B9BD-E137A6712ECD}"/>
              </a:ext>
            </a:extLst>
          </p:cNvPr>
          <p:cNvSpPr>
            <a:spLocks noGrp="1"/>
          </p:cNvSpPr>
          <p:nvPr>
            <p:ph type="ctrTitle" hasCustomPrompt="1"/>
          </p:nvPr>
        </p:nvSpPr>
        <p:spPr>
          <a:xfrm>
            <a:off x="611188" y="1628800"/>
            <a:ext cx="10800000" cy="1470025"/>
          </a:xfrm>
          <a:prstGeom prst="rect">
            <a:avLst/>
          </a:prstGeom>
        </p:spPr>
        <p:txBody>
          <a:bodyPr lIns="0" tIns="0" rIns="0" bIns="0" anchor="b" anchorCtr="0">
            <a:noAutofit/>
          </a:bodyPr>
          <a:lstStyle>
            <a:lvl1pPr algn="l">
              <a:lnSpc>
                <a:spcPct val="90000"/>
              </a:lnSpc>
              <a:defRPr sz="2800" b="1">
                <a:solidFill>
                  <a:srgbClr val="40474F"/>
                </a:solidFill>
                <a:latin typeface="Arial"/>
              </a:defRPr>
            </a:lvl1pPr>
          </a:lstStyle>
          <a:p>
            <a:r>
              <a:rPr lang="da-DK" noProof="0" dirty="0"/>
              <a:t>Klik for at redigere i master</a:t>
            </a:r>
          </a:p>
        </p:txBody>
      </p:sp>
    </p:spTree>
    <p:extLst>
      <p:ext uri="{BB962C8B-B14F-4D97-AF65-F5344CB8AC3E}">
        <p14:creationId xmlns:p14="http://schemas.microsoft.com/office/powerpoint/2010/main" val="391607368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el og to indholdsobjekter · Uden ramme">
    <p:spTree>
      <p:nvGrpSpPr>
        <p:cNvPr id="1" name=""/>
        <p:cNvGrpSpPr/>
        <p:nvPr/>
      </p:nvGrpSpPr>
      <p:grpSpPr>
        <a:xfrm>
          <a:off x="0" y="0"/>
          <a:ext cx="0" cy="0"/>
          <a:chOff x="0" y="0"/>
          <a:chExt cx="0" cy="0"/>
        </a:xfrm>
      </p:grpSpPr>
      <p:pic>
        <p:nvPicPr>
          <p:cNvPr id="8" name="Billede 6">
            <a:extLst>
              <a:ext uri="{FF2B5EF4-FFF2-40B4-BE49-F238E27FC236}">
                <a16:creationId xmlns:a16="http://schemas.microsoft.com/office/drawing/2014/main" id="{BB5AAF52-C8FD-2648-99B4-C2C0C71D84FC}"/>
              </a:ext>
            </a:extLst>
          </p:cNvPr>
          <p:cNvPicPr>
            <a:picLocks noChangeAspect="1"/>
          </p:cNvPicPr>
          <p:nvPr userDrawn="1"/>
        </p:nvPicPr>
        <p:blipFill>
          <a:blip r:embed="rId2"/>
          <a:srcRect/>
          <a:stretch/>
        </p:blipFill>
        <p:spPr>
          <a:xfrm>
            <a:off x="630000" y="630000"/>
            <a:ext cx="1007995" cy="685436"/>
          </a:xfrm>
          <a:prstGeom prst="rect">
            <a:avLst/>
          </a:prstGeom>
        </p:spPr>
      </p:pic>
      <p:sp>
        <p:nvSpPr>
          <p:cNvPr id="5" name="Pladsholder til indhold 2">
            <a:extLst>
              <a:ext uri="{FF2B5EF4-FFF2-40B4-BE49-F238E27FC236}">
                <a16:creationId xmlns:a16="http://schemas.microsoft.com/office/drawing/2014/main" id="{E74EAF3F-B316-DA4C-9019-76D80138E3BF}"/>
              </a:ext>
            </a:extLst>
          </p:cNvPr>
          <p:cNvSpPr>
            <a:spLocks noGrp="1"/>
          </p:cNvSpPr>
          <p:nvPr>
            <p:ph idx="15" hasCustomPrompt="1"/>
          </p:nvPr>
        </p:nvSpPr>
        <p:spPr>
          <a:xfrm>
            <a:off x="628650" y="3575875"/>
            <a:ext cx="5220000" cy="2988000"/>
          </a:xfrm>
          <a:prstGeom prst="rect">
            <a:avLst/>
          </a:prstGeom>
        </p:spPr>
        <p:txBody>
          <a:bodyPr lIns="0" tIns="0" rIns="0" bIns="0">
            <a:noAutofit/>
          </a:bodyPr>
          <a:lstStyle>
            <a:lvl1pPr>
              <a:spcBef>
                <a:spcPts val="300"/>
              </a:spcBef>
              <a:buSzPct val="97000"/>
              <a:defRPr>
                <a:solidFill>
                  <a:srgbClr val="40474F"/>
                </a:solidFill>
                <a:latin typeface="Arial"/>
              </a:defRPr>
            </a:lvl1pPr>
            <a:lvl2pPr>
              <a:spcBef>
                <a:spcPts val="300"/>
              </a:spcBef>
              <a:buSzPct val="97000"/>
              <a:defRPr>
                <a:solidFill>
                  <a:srgbClr val="40474F"/>
                </a:solidFill>
                <a:latin typeface="Arial"/>
              </a:defRPr>
            </a:lvl2pPr>
            <a:lvl3pPr>
              <a:spcBef>
                <a:spcPts val="300"/>
              </a:spcBef>
              <a:buSzPct val="97000"/>
              <a:defRPr>
                <a:solidFill>
                  <a:srgbClr val="40474F"/>
                </a:solidFill>
                <a:latin typeface="Arial"/>
              </a:defRPr>
            </a:lvl3pPr>
            <a:lvl4pPr>
              <a:spcBef>
                <a:spcPts val="300"/>
              </a:spcBef>
              <a:buSzPct val="97000"/>
              <a:defRPr>
                <a:solidFill>
                  <a:srgbClr val="40474F"/>
                </a:solidFill>
                <a:latin typeface="Arial"/>
              </a:defRPr>
            </a:lvl4pPr>
            <a:lvl5pPr>
              <a:spcBef>
                <a:spcPts val="300"/>
              </a:spcBef>
              <a:buSzPct val="97000"/>
              <a:defRPr>
                <a:solidFill>
                  <a:srgbClr val="40474F"/>
                </a:solidFill>
                <a:latin typeface="Arial"/>
              </a:defRPr>
            </a:lvl5pPr>
          </a:lstStyle>
          <a:p>
            <a:pPr lvl="0"/>
            <a:r>
              <a:rPr lang="da-DK" noProof="0" dirty="0"/>
              <a:t>Klik for at redigere i master</a:t>
            </a:r>
          </a:p>
          <a:p>
            <a:pPr lvl="1"/>
            <a:r>
              <a:rPr lang="da-DK" noProof="0" dirty="0"/>
              <a:t>Andet niveau</a:t>
            </a:r>
          </a:p>
          <a:p>
            <a:pPr lvl="2"/>
            <a:r>
              <a:rPr lang="da-DK" noProof="0" dirty="0"/>
              <a:t>Tredje niveau</a:t>
            </a:r>
          </a:p>
          <a:p>
            <a:pPr lvl="3"/>
            <a:r>
              <a:rPr lang="da-DK" noProof="0" dirty="0"/>
              <a:t>Fjerde niveau</a:t>
            </a:r>
          </a:p>
          <a:p>
            <a:pPr lvl="4"/>
            <a:r>
              <a:rPr lang="da-DK" noProof="0" dirty="0"/>
              <a:t>Femte niveau</a:t>
            </a:r>
          </a:p>
        </p:txBody>
      </p:sp>
      <p:sp>
        <p:nvSpPr>
          <p:cNvPr id="6" name="Pladsholder til indhold 2">
            <a:extLst>
              <a:ext uri="{FF2B5EF4-FFF2-40B4-BE49-F238E27FC236}">
                <a16:creationId xmlns:a16="http://schemas.microsoft.com/office/drawing/2014/main" id="{F15C0A4D-4C12-E44A-B4A1-CF9294751933}"/>
              </a:ext>
            </a:extLst>
          </p:cNvPr>
          <p:cNvSpPr>
            <a:spLocks noGrp="1"/>
          </p:cNvSpPr>
          <p:nvPr>
            <p:ph idx="16" hasCustomPrompt="1"/>
          </p:nvPr>
        </p:nvSpPr>
        <p:spPr>
          <a:xfrm>
            <a:off x="6192000" y="3575875"/>
            <a:ext cx="5220000" cy="2988000"/>
          </a:xfrm>
          <a:prstGeom prst="rect">
            <a:avLst/>
          </a:prstGeom>
        </p:spPr>
        <p:txBody>
          <a:bodyPr lIns="0" tIns="0" rIns="0" bIns="0">
            <a:noAutofit/>
          </a:bodyPr>
          <a:lstStyle>
            <a:lvl1pPr>
              <a:spcBef>
                <a:spcPts val="300"/>
              </a:spcBef>
              <a:buSzPct val="97000"/>
              <a:defRPr>
                <a:solidFill>
                  <a:srgbClr val="40474F"/>
                </a:solidFill>
                <a:latin typeface="Arial"/>
              </a:defRPr>
            </a:lvl1pPr>
            <a:lvl2pPr>
              <a:spcBef>
                <a:spcPts val="300"/>
              </a:spcBef>
              <a:buSzPct val="97000"/>
              <a:defRPr>
                <a:solidFill>
                  <a:srgbClr val="40474F"/>
                </a:solidFill>
                <a:latin typeface="Arial"/>
              </a:defRPr>
            </a:lvl2pPr>
            <a:lvl3pPr>
              <a:spcBef>
                <a:spcPts val="300"/>
              </a:spcBef>
              <a:buSzPct val="97000"/>
              <a:defRPr>
                <a:solidFill>
                  <a:srgbClr val="40474F"/>
                </a:solidFill>
                <a:latin typeface="Arial"/>
              </a:defRPr>
            </a:lvl3pPr>
            <a:lvl4pPr>
              <a:spcBef>
                <a:spcPts val="300"/>
              </a:spcBef>
              <a:buSzPct val="97000"/>
              <a:defRPr>
                <a:solidFill>
                  <a:srgbClr val="40474F"/>
                </a:solidFill>
                <a:latin typeface="Arial"/>
              </a:defRPr>
            </a:lvl4pPr>
            <a:lvl5pPr>
              <a:spcBef>
                <a:spcPts val="300"/>
              </a:spcBef>
              <a:buSzPct val="97000"/>
              <a:defRPr>
                <a:solidFill>
                  <a:srgbClr val="40474F"/>
                </a:solidFill>
                <a:latin typeface="Arial"/>
              </a:defRPr>
            </a:lvl5pPr>
          </a:lstStyle>
          <a:p>
            <a:pPr lvl="0"/>
            <a:r>
              <a:rPr lang="da-DK" noProof="0" dirty="0"/>
              <a:t>Klik for at redigere i master</a:t>
            </a:r>
          </a:p>
          <a:p>
            <a:pPr lvl="1"/>
            <a:r>
              <a:rPr lang="da-DK" noProof="0" dirty="0"/>
              <a:t>Andet niveau</a:t>
            </a:r>
          </a:p>
          <a:p>
            <a:pPr lvl="2"/>
            <a:r>
              <a:rPr lang="da-DK" noProof="0" dirty="0"/>
              <a:t>Tredje niveau</a:t>
            </a:r>
          </a:p>
          <a:p>
            <a:pPr lvl="3"/>
            <a:r>
              <a:rPr lang="da-DK" noProof="0" dirty="0"/>
              <a:t>Fjerde niveau</a:t>
            </a:r>
          </a:p>
          <a:p>
            <a:pPr lvl="4"/>
            <a:r>
              <a:rPr lang="da-DK" noProof="0" dirty="0"/>
              <a:t>Femte niveau</a:t>
            </a:r>
          </a:p>
        </p:txBody>
      </p:sp>
      <p:sp>
        <p:nvSpPr>
          <p:cNvPr id="7" name="Titel 1">
            <a:extLst>
              <a:ext uri="{FF2B5EF4-FFF2-40B4-BE49-F238E27FC236}">
                <a16:creationId xmlns:a16="http://schemas.microsoft.com/office/drawing/2014/main" id="{8F257629-F33B-ED45-965E-0DFCBDCEF540}"/>
              </a:ext>
            </a:extLst>
          </p:cNvPr>
          <p:cNvSpPr>
            <a:spLocks noGrp="1"/>
          </p:cNvSpPr>
          <p:nvPr>
            <p:ph type="ctrTitle" hasCustomPrompt="1"/>
          </p:nvPr>
        </p:nvSpPr>
        <p:spPr>
          <a:xfrm>
            <a:off x="611188" y="1628800"/>
            <a:ext cx="10800000" cy="1470025"/>
          </a:xfrm>
          <a:prstGeom prst="rect">
            <a:avLst/>
          </a:prstGeom>
        </p:spPr>
        <p:txBody>
          <a:bodyPr lIns="0" tIns="0" rIns="0" bIns="0" anchor="b" anchorCtr="0">
            <a:noAutofit/>
          </a:bodyPr>
          <a:lstStyle>
            <a:lvl1pPr algn="l">
              <a:lnSpc>
                <a:spcPct val="90000"/>
              </a:lnSpc>
              <a:defRPr sz="2800" b="1">
                <a:solidFill>
                  <a:srgbClr val="40474F"/>
                </a:solidFill>
                <a:latin typeface="Arial"/>
              </a:defRPr>
            </a:lvl1pPr>
          </a:lstStyle>
          <a:p>
            <a:r>
              <a:rPr lang="da-DK" noProof="0" dirty="0"/>
              <a:t>Klik for at redigere i master</a:t>
            </a:r>
          </a:p>
        </p:txBody>
      </p:sp>
    </p:spTree>
    <p:extLst>
      <p:ext uri="{BB962C8B-B14F-4D97-AF65-F5344CB8AC3E}">
        <p14:creationId xmlns:p14="http://schemas.microsoft.com/office/powerpoint/2010/main" val="101940236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Ramme · Uden pay-off">
    <p:spTree>
      <p:nvGrpSpPr>
        <p:cNvPr id="1" name=""/>
        <p:cNvGrpSpPr/>
        <p:nvPr/>
      </p:nvGrpSpPr>
      <p:grpSpPr>
        <a:xfrm>
          <a:off x="0" y="0"/>
          <a:ext cx="0" cy="0"/>
          <a:chOff x="0" y="0"/>
          <a:chExt cx="0" cy="0"/>
        </a:xfrm>
      </p:grpSpPr>
      <p:sp>
        <p:nvSpPr>
          <p:cNvPr id="6" name="Rektangel 11">
            <a:extLst>
              <a:ext uri="{FF2B5EF4-FFF2-40B4-BE49-F238E27FC236}">
                <a16:creationId xmlns:a16="http://schemas.microsoft.com/office/drawing/2014/main" id="{22290E43-610F-4845-9FAA-84E95236F112}"/>
              </a:ext>
            </a:extLst>
          </p:cNvPr>
          <p:cNvSpPr/>
          <p:nvPr userDrawn="1"/>
        </p:nvSpPr>
        <p:spPr>
          <a:xfrm>
            <a:off x="0" y="0"/>
            <a:ext cx="12192000" cy="6858000"/>
          </a:xfrm>
          <a:prstGeom prst="rect">
            <a:avLst/>
          </a:prstGeom>
          <a:noFill/>
          <a:ln w="317500" cap="flat" cmpd="sng">
            <a:solidFill>
              <a:srgbClr val="961C78"/>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a:t>vv</a:t>
            </a:r>
            <a:endParaRPr lang="da-DK" dirty="0"/>
          </a:p>
        </p:txBody>
      </p:sp>
    </p:spTree>
    <p:extLst>
      <p:ext uri="{BB962C8B-B14F-4D97-AF65-F5344CB8AC3E}">
        <p14:creationId xmlns:p14="http://schemas.microsoft.com/office/powerpoint/2010/main" val="11881422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Ramme · Uden pay-off · Grå">
    <p:spTree>
      <p:nvGrpSpPr>
        <p:cNvPr id="1" name=""/>
        <p:cNvGrpSpPr/>
        <p:nvPr/>
      </p:nvGrpSpPr>
      <p:grpSpPr>
        <a:xfrm>
          <a:off x="0" y="0"/>
          <a:ext cx="0" cy="0"/>
          <a:chOff x="0" y="0"/>
          <a:chExt cx="0" cy="0"/>
        </a:xfrm>
      </p:grpSpPr>
      <p:sp>
        <p:nvSpPr>
          <p:cNvPr id="6" name="Rektangel 11">
            <a:extLst>
              <a:ext uri="{FF2B5EF4-FFF2-40B4-BE49-F238E27FC236}">
                <a16:creationId xmlns:a16="http://schemas.microsoft.com/office/drawing/2014/main" id="{8CB83AB2-D5FC-5240-B13E-CD14528F339E}"/>
              </a:ext>
            </a:extLst>
          </p:cNvPr>
          <p:cNvSpPr/>
          <p:nvPr userDrawn="1"/>
        </p:nvSpPr>
        <p:spPr>
          <a:xfrm>
            <a:off x="0" y="0"/>
            <a:ext cx="12192000" cy="6858000"/>
          </a:xfrm>
          <a:prstGeom prst="rect">
            <a:avLst/>
          </a:prstGeom>
          <a:noFill/>
          <a:ln w="317500" cap="flat" cmpd="sng">
            <a:solidFill>
              <a:srgbClr val="40474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a:t>vv</a:t>
            </a:r>
            <a:endParaRPr lang="da-DK" dirty="0"/>
          </a:p>
        </p:txBody>
      </p:sp>
    </p:spTree>
    <p:extLst>
      <p:ext uri="{BB962C8B-B14F-4D97-AF65-F5344CB8AC3E}">
        <p14:creationId xmlns:p14="http://schemas.microsoft.com/office/powerpoint/2010/main" val="337547554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Helsidesbillede">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93FBE357-FCD4-5B46-A108-FBBDD833ADBC}"/>
              </a:ext>
            </a:extLst>
          </p:cNvPr>
          <p:cNvSpPr>
            <a:spLocks noGrp="1"/>
          </p:cNvSpPr>
          <p:nvPr>
            <p:ph type="pic" sz="quarter" idx="10" hasCustomPrompt="1"/>
          </p:nvPr>
        </p:nvSpPr>
        <p:spPr>
          <a:xfrm>
            <a:off x="0" y="0"/>
            <a:ext cx="12192000" cy="6858000"/>
          </a:xfrm>
          <a:prstGeom prst="rect">
            <a:avLst/>
          </a:prstGeom>
        </p:spPr>
        <p:txBody>
          <a:bodyPr/>
          <a:lstStyle>
            <a:lvl1pPr marL="0" marR="0" indent="0" algn="l" defTabSz="914400" rtl="0" eaLnBrk="1" fontAlgn="auto" latinLnBrk="0" hangingPunct="1">
              <a:lnSpc>
                <a:spcPct val="90000"/>
              </a:lnSpc>
              <a:spcBef>
                <a:spcPts val="1000"/>
              </a:spcBef>
              <a:spcAft>
                <a:spcPts val="0"/>
              </a:spcAft>
              <a:buClrTx/>
              <a:buSzTx/>
              <a:buFontTx/>
              <a:buNone/>
              <a:tabLst/>
              <a:defRPr/>
            </a:lvl1pPr>
          </a:lstStyle>
          <a:p>
            <a:pPr marL="0" marR="0" lvl="0" indent="0" algn="l" defTabSz="914400" rtl="0" eaLnBrk="1" fontAlgn="auto" latinLnBrk="0" hangingPunct="1">
              <a:lnSpc>
                <a:spcPct val="90000"/>
              </a:lnSpc>
              <a:spcBef>
                <a:spcPts val="1000"/>
              </a:spcBef>
              <a:spcAft>
                <a:spcPts val="0"/>
              </a:spcAft>
              <a:buClrTx/>
              <a:buSzTx/>
              <a:buFontTx/>
              <a:buNone/>
              <a:tabLst/>
              <a:defRPr/>
            </a:pPr>
            <a:r>
              <a:rPr lang="da-DK" noProof="0"/>
              <a:t>Klik på ikonet for at tilføje et billede</a:t>
            </a:r>
            <a:endParaRPr lang="da-DK" noProof="0" dirty="0"/>
          </a:p>
        </p:txBody>
      </p:sp>
    </p:spTree>
    <p:extLst>
      <p:ext uri="{BB962C8B-B14F-4D97-AF65-F5344CB8AC3E}">
        <p14:creationId xmlns:p14="http://schemas.microsoft.com/office/powerpoint/2010/main" val="362486700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omt dias med streg i bund · Pay-off">
    <p:spTree>
      <p:nvGrpSpPr>
        <p:cNvPr id="1" name=""/>
        <p:cNvGrpSpPr/>
        <p:nvPr/>
      </p:nvGrpSpPr>
      <p:grpSpPr>
        <a:xfrm>
          <a:off x="0" y="0"/>
          <a:ext cx="0" cy="0"/>
          <a:chOff x="0" y="0"/>
          <a:chExt cx="0" cy="0"/>
        </a:xfrm>
      </p:grpSpPr>
      <p:sp>
        <p:nvSpPr>
          <p:cNvPr id="3" name="Rektangel 8">
            <a:extLst>
              <a:ext uri="{FF2B5EF4-FFF2-40B4-BE49-F238E27FC236}">
                <a16:creationId xmlns:a16="http://schemas.microsoft.com/office/drawing/2014/main" id="{15A30EC3-0FC3-494D-ACBA-BEB00183E7C2}"/>
              </a:ext>
            </a:extLst>
          </p:cNvPr>
          <p:cNvSpPr/>
          <p:nvPr userDrawn="1"/>
        </p:nvSpPr>
        <p:spPr>
          <a:xfrm>
            <a:off x="-1" y="6435524"/>
            <a:ext cx="12192001" cy="422476"/>
          </a:xfrm>
          <a:prstGeom prst="rect">
            <a:avLst/>
          </a:prstGeom>
          <a:solidFill>
            <a:srgbClr val="961C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pic>
        <p:nvPicPr>
          <p:cNvPr id="4" name="Billede 6">
            <a:extLst>
              <a:ext uri="{FF2B5EF4-FFF2-40B4-BE49-F238E27FC236}">
                <a16:creationId xmlns:a16="http://schemas.microsoft.com/office/drawing/2014/main" id="{70BEB5CC-D928-C948-B06F-EA7E494FF6E7}"/>
              </a:ext>
            </a:extLst>
          </p:cNvPr>
          <p:cNvPicPr>
            <a:picLocks noChangeAspect="1"/>
          </p:cNvPicPr>
          <p:nvPr userDrawn="1"/>
        </p:nvPicPr>
        <p:blipFill>
          <a:blip r:embed="rId2"/>
          <a:srcRect/>
          <a:stretch/>
        </p:blipFill>
        <p:spPr>
          <a:xfrm>
            <a:off x="630000" y="630000"/>
            <a:ext cx="1007994" cy="685436"/>
          </a:xfrm>
          <a:prstGeom prst="rect">
            <a:avLst/>
          </a:prstGeom>
        </p:spPr>
      </p:pic>
    </p:spTree>
    <p:extLst>
      <p:ext uri="{BB962C8B-B14F-4D97-AF65-F5344CB8AC3E}">
        <p14:creationId xmlns:p14="http://schemas.microsoft.com/office/powerpoint/2010/main" val="39987569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dias · Grå">
    <p:spTree>
      <p:nvGrpSpPr>
        <p:cNvPr id="1" name=""/>
        <p:cNvGrpSpPr/>
        <p:nvPr/>
      </p:nvGrpSpPr>
      <p:grpSpPr>
        <a:xfrm>
          <a:off x="0" y="0"/>
          <a:ext cx="0" cy="0"/>
          <a:chOff x="0" y="0"/>
          <a:chExt cx="0" cy="0"/>
        </a:xfrm>
      </p:grpSpPr>
      <p:sp>
        <p:nvSpPr>
          <p:cNvPr id="7" name="Rektangel 12">
            <a:extLst>
              <a:ext uri="{FF2B5EF4-FFF2-40B4-BE49-F238E27FC236}">
                <a16:creationId xmlns:a16="http://schemas.microsoft.com/office/drawing/2014/main" id="{B758B838-49C2-B841-83CA-2D83A1CF3D70}"/>
              </a:ext>
            </a:extLst>
          </p:cNvPr>
          <p:cNvSpPr/>
          <p:nvPr userDrawn="1"/>
        </p:nvSpPr>
        <p:spPr>
          <a:xfrm>
            <a:off x="-6358" y="0"/>
            <a:ext cx="12198358" cy="6858000"/>
          </a:xfrm>
          <a:prstGeom prst="rect">
            <a:avLst/>
          </a:prstGeom>
          <a:solidFill>
            <a:srgbClr val="40474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
        <p:nvSpPr>
          <p:cNvPr id="8" name="Titel 1">
            <a:extLst>
              <a:ext uri="{FF2B5EF4-FFF2-40B4-BE49-F238E27FC236}">
                <a16:creationId xmlns:a16="http://schemas.microsoft.com/office/drawing/2014/main" id="{05213208-DA2A-094F-8153-A580D848FC69}"/>
              </a:ext>
            </a:extLst>
          </p:cNvPr>
          <p:cNvSpPr>
            <a:spLocks noGrp="1"/>
          </p:cNvSpPr>
          <p:nvPr>
            <p:ph type="ctrTitle" hasCustomPrompt="1"/>
          </p:nvPr>
        </p:nvSpPr>
        <p:spPr>
          <a:xfrm>
            <a:off x="611188" y="1628800"/>
            <a:ext cx="10800000" cy="1470025"/>
          </a:xfrm>
          <a:prstGeom prst="rect">
            <a:avLst/>
          </a:prstGeom>
        </p:spPr>
        <p:txBody>
          <a:bodyPr lIns="0" tIns="0" rIns="0" bIns="0" anchor="b" anchorCtr="0">
            <a:noAutofit/>
          </a:bodyPr>
          <a:lstStyle>
            <a:lvl1pPr algn="l">
              <a:lnSpc>
                <a:spcPct val="90000"/>
              </a:lnSpc>
              <a:defRPr sz="2800" b="1">
                <a:solidFill>
                  <a:schemeClr val="bg1"/>
                </a:solidFill>
                <a:latin typeface="Arial"/>
              </a:defRPr>
            </a:lvl1pPr>
          </a:lstStyle>
          <a:p>
            <a:r>
              <a:rPr lang="da-DK" noProof="0" dirty="0"/>
              <a:t>Klik for at redigere i master</a:t>
            </a:r>
          </a:p>
        </p:txBody>
      </p:sp>
      <p:sp>
        <p:nvSpPr>
          <p:cNvPr id="9" name="Undertitel 2">
            <a:extLst>
              <a:ext uri="{FF2B5EF4-FFF2-40B4-BE49-F238E27FC236}">
                <a16:creationId xmlns:a16="http://schemas.microsoft.com/office/drawing/2014/main" id="{676104A5-0EC3-924E-8637-9C0215ED27EE}"/>
              </a:ext>
            </a:extLst>
          </p:cNvPr>
          <p:cNvSpPr>
            <a:spLocks noGrp="1"/>
          </p:cNvSpPr>
          <p:nvPr>
            <p:ph type="subTitle" idx="1" hasCustomPrompt="1"/>
          </p:nvPr>
        </p:nvSpPr>
        <p:spPr>
          <a:xfrm>
            <a:off x="611188" y="3420000"/>
            <a:ext cx="10800000" cy="1033990"/>
          </a:xfrm>
          <a:prstGeom prst="rect">
            <a:avLst/>
          </a:prstGeom>
        </p:spPr>
        <p:txBody>
          <a:bodyPr lIns="0" tIns="0" rIns="0" bIns="0">
            <a:noAutofit/>
          </a:bodyPr>
          <a:lstStyle>
            <a:lvl1pPr marL="0" indent="0" algn="l">
              <a:lnSpc>
                <a:spcPct val="90000"/>
              </a:lnSpc>
              <a:spcBef>
                <a:spcPts val="0"/>
              </a:spcBef>
              <a:buNone/>
              <a:defRPr sz="1800">
                <a:solidFill>
                  <a:schemeClr val="bg1"/>
                </a:solidFill>
                <a:latin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a-DK" noProof="0" dirty="0"/>
              <a:t>Klik for at redigere i master</a:t>
            </a:r>
          </a:p>
        </p:txBody>
      </p:sp>
      <p:pic>
        <p:nvPicPr>
          <p:cNvPr id="10" name="Billede 9">
            <a:extLst>
              <a:ext uri="{FF2B5EF4-FFF2-40B4-BE49-F238E27FC236}">
                <a16:creationId xmlns:a16="http://schemas.microsoft.com/office/drawing/2014/main" id="{28226B8F-F283-9248-BB5B-B7D3537114EC}"/>
              </a:ext>
            </a:extLst>
          </p:cNvPr>
          <p:cNvPicPr>
            <a:picLocks noChangeAspect="1"/>
          </p:cNvPicPr>
          <p:nvPr userDrawn="1"/>
        </p:nvPicPr>
        <p:blipFill>
          <a:blip r:embed="rId2"/>
          <a:stretch>
            <a:fillRect/>
          </a:stretch>
        </p:blipFill>
        <p:spPr>
          <a:xfrm>
            <a:off x="630000" y="630000"/>
            <a:ext cx="1008000" cy="685437"/>
          </a:xfrm>
          <a:prstGeom prst="rect">
            <a:avLst/>
          </a:prstGeom>
        </p:spPr>
      </p:pic>
      <p:pic>
        <p:nvPicPr>
          <p:cNvPr id="12" name="Billede 10">
            <a:extLst>
              <a:ext uri="{FF2B5EF4-FFF2-40B4-BE49-F238E27FC236}">
                <a16:creationId xmlns:a16="http://schemas.microsoft.com/office/drawing/2014/main" id="{CDB492AB-CF7B-E64D-A739-D8546F0B8047}"/>
              </a:ext>
            </a:extLst>
          </p:cNvPr>
          <p:cNvPicPr>
            <a:picLocks noChangeAspect="1"/>
          </p:cNvPicPr>
          <p:nvPr userDrawn="1"/>
        </p:nvPicPr>
        <p:blipFill>
          <a:blip r:embed="rId3"/>
          <a:srcRect/>
          <a:stretch/>
        </p:blipFill>
        <p:spPr>
          <a:xfrm>
            <a:off x="10548000" y="5904000"/>
            <a:ext cx="1080000" cy="504000"/>
          </a:xfrm>
          <a:prstGeom prst="rect">
            <a:avLst/>
          </a:prstGeom>
        </p:spPr>
      </p:pic>
    </p:spTree>
    <p:extLst>
      <p:ext uri="{BB962C8B-B14F-4D97-AF65-F5344CB8AC3E}">
        <p14:creationId xmlns:p14="http://schemas.microsoft.com/office/powerpoint/2010/main" val="98328289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Tomt dias med streg i bund · Pay-off · Grå">
    <p:spTree>
      <p:nvGrpSpPr>
        <p:cNvPr id="1" name=""/>
        <p:cNvGrpSpPr/>
        <p:nvPr/>
      </p:nvGrpSpPr>
      <p:grpSpPr>
        <a:xfrm>
          <a:off x="0" y="0"/>
          <a:ext cx="0" cy="0"/>
          <a:chOff x="0" y="0"/>
          <a:chExt cx="0" cy="0"/>
        </a:xfrm>
      </p:grpSpPr>
      <p:sp>
        <p:nvSpPr>
          <p:cNvPr id="2" name="Rektangel 8">
            <a:extLst>
              <a:ext uri="{FF2B5EF4-FFF2-40B4-BE49-F238E27FC236}">
                <a16:creationId xmlns:a16="http://schemas.microsoft.com/office/drawing/2014/main" id="{72C5B1DF-260B-E54C-9F06-398CAAE8CB00}"/>
              </a:ext>
            </a:extLst>
          </p:cNvPr>
          <p:cNvSpPr/>
          <p:nvPr userDrawn="1"/>
        </p:nvSpPr>
        <p:spPr>
          <a:xfrm>
            <a:off x="-1" y="6435524"/>
            <a:ext cx="12192001" cy="422476"/>
          </a:xfrm>
          <a:prstGeom prst="rect">
            <a:avLst/>
          </a:prstGeom>
          <a:solidFill>
            <a:srgbClr val="40474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pic>
        <p:nvPicPr>
          <p:cNvPr id="3" name="Billede 6">
            <a:extLst>
              <a:ext uri="{FF2B5EF4-FFF2-40B4-BE49-F238E27FC236}">
                <a16:creationId xmlns:a16="http://schemas.microsoft.com/office/drawing/2014/main" id="{07DBA80B-42DA-BB4B-8BC9-590FA1CA22AC}"/>
              </a:ext>
            </a:extLst>
          </p:cNvPr>
          <p:cNvPicPr>
            <a:picLocks noChangeAspect="1"/>
          </p:cNvPicPr>
          <p:nvPr userDrawn="1"/>
        </p:nvPicPr>
        <p:blipFill>
          <a:blip r:embed="rId2"/>
          <a:srcRect/>
          <a:stretch/>
        </p:blipFill>
        <p:spPr>
          <a:xfrm>
            <a:off x="630000" y="630000"/>
            <a:ext cx="1007995" cy="685436"/>
          </a:xfrm>
          <a:prstGeom prst="rect">
            <a:avLst/>
          </a:prstGeom>
        </p:spPr>
      </p:pic>
    </p:spTree>
    <p:extLst>
      <p:ext uri="{BB962C8B-B14F-4D97-AF65-F5344CB8AC3E}">
        <p14:creationId xmlns:p14="http://schemas.microsoft.com/office/powerpoint/2010/main" val="184099663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1_Tomt dias med streg i bund · Pay-off · Silhouette">
    <p:spTree>
      <p:nvGrpSpPr>
        <p:cNvPr id="1" name=""/>
        <p:cNvGrpSpPr/>
        <p:nvPr/>
      </p:nvGrpSpPr>
      <p:grpSpPr>
        <a:xfrm>
          <a:off x="0" y="0"/>
          <a:ext cx="0" cy="0"/>
          <a:chOff x="0" y="0"/>
          <a:chExt cx="0" cy="0"/>
        </a:xfrm>
      </p:grpSpPr>
      <p:sp>
        <p:nvSpPr>
          <p:cNvPr id="3" name="Rektangel 8">
            <a:extLst>
              <a:ext uri="{FF2B5EF4-FFF2-40B4-BE49-F238E27FC236}">
                <a16:creationId xmlns:a16="http://schemas.microsoft.com/office/drawing/2014/main" id="{15A30EC3-0FC3-494D-ACBA-BEB00183E7C2}"/>
              </a:ext>
            </a:extLst>
          </p:cNvPr>
          <p:cNvSpPr/>
          <p:nvPr userDrawn="1"/>
        </p:nvSpPr>
        <p:spPr>
          <a:xfrm>
            <a:off x="-1" y="6435524"/>
            <a:ext cx="12192001" cy="422476"/>
          </a:xfrm>
          <a:prstGeom prst="rect">
            <a:avLst/>
          </a:prstGeom>
          <a:solidFill>
            <a:srgbClr val="961C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pic>
        <p:nvPicPr>
          <p:cNvPr id="4" name="Billede 6">
            <a:extLst>
              <a:ext uri="{FF2B5EF4-FFF2-40B4-BE49-F238E27FC236}">
                <a16:creationId xmlns:a16="http://schemas.microsoft.com/office/drawing/2014/main" id="{70BEB5CC-D928-C948-B06F-EA7E494FF6E7}"/>
              </a:ext>
            </a:extLst>
          </p:cNvPr>
          <p:cNvPicPr>
            <a:picLocks noChangeAspect="1"/>
          </p:cNvPicPr>
          <p:nvPr userDrawn="1"/>
        </p:nvPicPr>
        <p:blipFill>
          <a:blip r:embed="rId2"/>
          <a:srcRect/>
          <a:stretch/>
        </p:blipFill>
        <p:spPr>
          <a:xfrm>
            <a:off x="630000" y="630000"/>
            <a:ext cx="1007994" cy="685436"/>
          </a:xfrm>
          <a:prstGeom prst="rect">
            <a:avLst/>
          </a:prstGeom>
        </p:spPr>
      </p:pic>
      <p:pic>
        <p:nvPicPr>
          <p:cNvPr id="5" name="Billede 4">
            <a:extLst>
              <a:ext uri="{FF2B5EF4-FFF2-40B4-BE49-F238E27FC236}">
                <a16:creationId xmlns:a16="http://schemas.microsoft.com/office/drawing/2014/main" id="{9F0480C4-FBA6-3444-8CD8-467F4F382957}"/>
              </a:ext>
            </a:extLst>
          </p:cNvPr>
          <p:cNvPicPr>
            <a:picLocks noChangeAspect="1"/>
          </p:cNvPicPr>
          <p:nvPr userDrawn="1"/>
        </p:nvPicPr>
        <p:blipFill>
          <a:blip r:embed="rId3"/>
          <a:srcRect/>
          <a:stretch/>
        </p:blipFill>
        <p:spPr>
          <a:xfrm>
            <a:off x="0" y="5601600"/>
            <a:ext cx="12192000" cy="865631"/>
          </a:xfrm>
          <a:prstGeom prst="rect">
            <a:avLst/>
          </a:prstGeom>
        </p:spPr>
      </p:pic>
    </p:spTree>
    <p:extLst>
      <p:ext uri="{BB962C8B-B14F-4D97-AF65-F5344CB8AC3E}">
        <p14:creationId xmlns:p14="http://schemas.microsoft.com/office/powerpoint/2010/main" val="348727292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1_Tomt dias med streg i bund · Pay-off · Grå · Silhouette">
    <p:spTree>
      <p:nvGrpSpPr>
        <p:cNvPr id="1" name=""/>
        <p:cNvGrpSpPr/>
        <p:nvPr/>
      </p:nvGrpSpPr>
      <p:grpSpPr>
        <a:xfrm>
          <a:off x="0" y="0"/>
          <a:ext cx="0" cy="0"/>
          <a:chOff x="0" y="0"/>
          <a:chExt cx="0" cy="0"/>
        </a:xfrm>
      </p:grpSpPr>
      <p:sp>
        <p:nvSpPr>
          <p:cNvPr id="2" name="Rektangel 8">
            <a:extLst>
              <a:ext uri="{FF2B5EF4-FFF2-40B4-BE49-F238E27FC236}">
                <a16:creationId xmlns:a16="http://schemas.microsoft.com/office/drawing/2014/main" id="{72C5B1DF-260B-E54C-9F06-398CAAE8CB00}"/>
              </a:ext>
            </a:extLst>
          </p:cNvPr>
          <p:cNvSpPr/>
          <p:nvPr userDrawn="1"/>
        </p:nvSpPr>
        <p:spPr>
          <a:xfrm>
            <a:off x="-1" y="6435524"/>
            <a:ext cx="12192001" cy="422476"/>
          </a:xfrm>
          <a:prstGeom prst="rect">
            <a:avLst/>
          </a:prstGeom>
          <a:solidFill>
            <a:srgbClr val="40474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pic>
        <p:nvPicPr>
          <p:cNvPr id="3" name="Billede 6">
            <a:extLst>
              <a:ext uri="{FF2B5EF4-FFF2-40B4-BE49-F238E27FC236}">
                <a16:creationId xmlns:a16="http://schemas.microsoft.com/office/drawing/2014/main" id="{07DBA80B-42DA-BB4B-8BC9-590FA1CA22AC}"/>
              </a:ext>
            </a:extLst>
          </p:cNvPr>
          <p:cNvPicPr>
            <a:picLocks noChangeAspect="1"/>
          </p:cNvPicPr>
          <p:nvPr userDrawn="1"/>
        </p:nvPicPr>
        <p:blipFill>
          <a:blip r:embed="rId2"/>
          <a:srcRect/>
          <a:stretch/>
        </p:blipFill>
        <p:spPr>
          <a:xfrm>
            <a:off x="630000" y="630000"/>
            <a:ext cx="1007995" cy="685436"/>
          </a:xfrm>
          <a:prstGeom prst="rect">
            <a:avLst/>
          </a:prstGeom>
        </p:spPr>
      </p:pic>
      <p:pic>
        <p:nvPicPr>
          <p:cNvPr id="4" name="Billede 3">
            <a:extLst>
              <a:ext uri="{FF2B5EF4-FFF2-40B4-BE49-F238E27FC236}">
                <a16:creationId xmlns:a16="http://schemas.microsoft.com/office/drawing/2014/main" id="{D1366A64-7982-0C46-8BA3-056D14368CDE}"/>
              </a:ext>
            </a:extLst>
          </p:cNvPr>
          <p:cNvPicPr>
            <a:picLocks noChangeAspect="1"/>
          </p:cNvPicPr>
          <p:nvPr userDrawn="1"/>
        </p:nvPicPr>
        <p:blipFill>
          <a:blip r:embed="rId3"/>
          <a:stretch>
            <a:fillRect/>
          </a:stretch>
        </p:blipFill>
        <p:spPr>
          <a:xfrm>
            <a:off x="0" y="5601600"/>
            <a:ext cx="12192000" cy="865632"/>
          </a:xfrm>
          <a:prstGeom prst="rect">
            <a:avLst/>
          </a:prstGeom>
        </p:spPr>
      </p:pic>
    </p:spTree>
    <p:extLst>
      <p:ext uri="{BB962C8B-B14F-4D97-AF65-F5344CB8AC3E}">
        <p14:creationId xmlns:p14="http://schemas.microsoft.com/office/powerpoint/2010/main" val="1081152804"/>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Tomt dias med streg i bund">
    <p:spTree>
      <p:nvGrpSpPr>
        <p:cNvPr id="1" name=""/>
        <p:cNvGrpSpPr/>
        <p:nvPr/>
      </p:nvGrpSpPr>
      <p:grpSpPr>
        <a:xfrm>
          <a:off x="0" y="0"/>
          <a:ext cx="0" cy="0"/>
          <a:chOff x="0" y="0"/>
          <a:chExt cx="0" cy="0"/>
        </a:xfrm>
      </p:grpSpPr>
      <p:sp>
        <p:nvSpPr>
          <p:cNvPr id="2" name="Rektangel 8">
            <a:extLst>
              <a:ext uri="{FF2B5EF4-FFF2-40B4-BE49-F238E27FC236}">
                <a16:creationId xmlns:a16="http://schemas.microsoft.com/office/drawing/2014/main" id="{80EE1977-0A40-D64C-8430-308109C44B52}"/>
              </a:ext>
            </a:extLst>
          </p:cNvPr>
          <p:cNvSpPr/>
          <p:nvPr userDrawn="1"/>
        </p:nvSpPr>
        <p:spPr>
          <a:xfrm>
            <a:off x="-1" y="6435524"/>
            <a:ext cx="12192001" cy="422476"/>
          </a:xfrm>
          <a:prstGeom prst="rect">
            <a:avLst/>
          </a:prstGeom>
          <a:solidFill>
            <a:srgbClr val="961C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Tree>
    <p:extLst>
      <p:ext uri="{BB962C8B-B14F-4D97-AF65-F5344CB8AC3E}">
        <p14:creationId xmlns:p14="http://schemas.microsoft.com/office/powerpoint/2010/main" val="235448013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Tomt dias med streg i bund · Grå">
    <p:spTree>
      <p:nvGrpSpPr>
        <p:cNvPr id="1" name=""/>
        <p:cNvGrpSpPr/>
        <p:nvPr/>
      </p:nvGrpSpPr>
      <p:grpSpPr>
        <a:xfrm>
          <a:off x="0" y="0"/>
          <a:ext cx="0" cy="0"/>
          <a:chOff x="0" y="0"/>
          <a:chExt cx="0" cy="0"/>
        </a:xfrm>
      </p:grpSpPr>
      <p:sp>
        <p:nvSpPr>
          <p:cNvPr id="2" name="Rektangel 8">
            <a:extLst>
              <a:ext uri="{FF2B5EF4-FFF2-40B4-BE49-F238E27FC236}">
                <a16:creationId xmlns:a16="http://schemas.microsoft.com/office/drawing/2014/main" id="{2A469BEA-3956-2346-B138-50BA8B9B3916}"/>
              </a:ext>
            </a:extLst>
          </p:cNvPr>
          <p:cNvSpPr/>
          <p:nvPr userDrawn="1"/>
        </p:nvSpPr>
        <p:spPr>
          <a:xfrm>
            <a:off x="-1" y="6435524"/>
            <a:ext cx="12192001" cy="422476"/>
          </a:xfrm>
          <a:prstGeom prst="rect">
            <a:avLst/>
          </a:prstGeom>
          <a:solidFill>
            <a:srgbClr val="40474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spTree>
    <p:extLst>
      <p:ext uri="{BB962C8B-B14F-4D97-AF65-F5344CB8AC3E}">
        <p14:creationId xmlns:p14="http://schemas.microsoft.com/office/powerpoint/2010/main" val="2895734748"/>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1_Tomt dias med streg i bund · Silhouette">
    <p:spTree>
      <p:nvGrpSpPr>
        <p:cNvPr id="1" name=""/>
        <p:cNvGrpSpPr/>
        <p:nvPr/>
      </p:nvGrpSpPr>
      <p:grpSpPr>
        <a:xfrm>
          <a:off x="0" y="0"/>
          <a:ext cx="0" cy="0"/>
          <a:chOff x="0" y="0"/>
          <a:chExt cx="0" cy="0"/>
        </a:xfrm>
      </p:grpSpPr>
      <p:sp>
        <p:nvSpPr>
          <p:cNvPr id="2" name="Rektangel 8">
            <a:extLst>
              <a:ext uri="{FF2B5EF4-FFF2-40B4-BE49-F238E27FC236}">
                <a16:creationId xmlns:a16="http://schemas.microsoft.com/office/drawing/2014/main" id="{80EE1977-0A40-D64C-8430-308109C44B52}"/>
              </a:ext>
            </a:extLst>
          </p:cNvPr>
          <p:cNvSpPr/>
          <p:nvPr userDrawn="1"/>
        </p:nvSpPr>
        <p:spPr>
          <a:xfrm>
            <a:off x="-1" y="6435524"/>
            <a:ext cx="12192001" cy="422476"/>
          </a:xfrm>
          <a:prstGeom prst="rect">
            <a:avLst/>
          </a:prstGeom>
          <a:solidFill>
            <a:srgbClr val="961C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pic>
        <p:nvPicPr>
          <p:cNvPr id="3" name="Billede 2">
            <a:extLst>
              <a:ext uri="{FF2B5EF4-FFF2-40B4-BE49-F238E27FC236}">
                <a16:creationId xmlns:a16="http://schemas.microsoft.com/office/drawing/2014/main" id="{48910DC2-B06B-CA44-8B5E-04A75E534BC0}"/>
              </a:ext>
            </a:extLst>
          </p:cNvPr>
          <p:cNvPicPr>
            <a:picLocks noChangeAspect="1"/>
          </p:cNvPicPr>
          <p:nvPr userDrawn="1"/>
        </p:nvPicPr>
        <p:blipFill>
          <a:blip r:embed="rId2"/>
          <a:srcRect/>
          <a:stretch/>
        </p:blipFill>
        <p:spPr>
          <a:xfrm>
            <a:off x="0" y="5601600"/>
            <a:ext cx="12192000" cy="865631"/>
          </a:xfrm>
          <a:prstGeom prst="rect">
            <a:avLst/>
          </a:prstGeom>
        </p:spPr>
      </p:pic>
    </p:spTree>
    <p:extLst>
      <p:ext uri="{BB962C8B-B14F-4D97-AF65-F5344CB8AC3E}">
        <p14:creationId xmlns:p14="http://schemas.microsoft.com/office/powerpoint/2010/main" val="352060841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1_Tomt dias med streg i bund · Grå · Silhouette">
    <p:spTree>
      <p:nvGrpSpPr>
        <p:cNvPr id="1" name=""/>
        <p:cNvGrpSpPr/>
        <p:nvPr/>
      </p:nvGrpSpPr>
      <p:grpSpPr>
        <a:xfrm>
          <a:off x="0" y="0"/>
          <a:ext cx="0" cy="0"/>
          <a:chOff x="0" y="0"/>
          <a:chExt cx="0" cy="0"/>
        </a:xfrm>
      </p:grpSpPr>
      <p:sp>
        <p:nvSpPr>
          <p:cNvPr id="2" name="Rektangel 8">
            <a:extLst>
              <a:ext uri="{FF2B5EF4-FFF2-40B4-BE49-F238E27FC236}">
                <a16:creationId xmlns:a16="http://schemas.microsoft.com/office/drawing/2014/main" id="{2A469BEA-3956-2346-B138-50BA8B9B3916}"/>
              </a:ext>
            </a:extLst>
          </p:cNvPr>
          <p:cNvSpPr/>
          <p:nvPr userDrawn="1"/>
        </p:nvSpPr>
        <p:spPr>
          <a:xfrm>
            <a:off x="-1" y="6435524"/>
            <a:ext cx="12192001" cy="422476"/>
          </a:xfrm>
          <a:prstGeom prst="rect">
            <a:avLst/>
          </a:prstGeom>
          <a:solidFill>
            <a:srgbClr val="40474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pic>
        <p:nvPicPr>
          <p:cNvPr id="3" name="Billede 2">
            <a:extLst>
              <a:ext uri="{FF2B5EF4-FFF2-40B4-BE49-F238E27FC236}">
                <a16:creationId xmlns:a16="http://schemas.microsoft.com/office/drawing/2014/main" id="{5509E65A-E1AC-754D-AC14-C1D725B32612}"/>
              </a:ext>
            </a:extLst>
          </p:cNvPr>
          <p:cNvPicPr>
            <a:picLocks noChangeAspect="1"/>
          </p:cNvPicPr>
          <p:nvPr userDrawn="1"/>
        </p:nvPicPr>
        <p:blipFill>
          <a:blip r:embed="rId2"/>
          <a:stretch>
            <a:fillRect/>
          </a:stretch>
        </p:blipFill>
        <p:spPr>
          <a:xfrm>
            <a:off x="0" y="5601600"/>
            <a:ext cx="12192000" cy="865632"/>
          </a:xfrm>
          <a:prstGeom prst="rect">
            <a:avLst/>
          </a:prstGeom>
        </p:spPr>
      </p:pic>
    </p:spTree>
    <p:extLst>
      <p:ext uri="{BB962C8B-B14F-4D97-AF65-F5344CB8AC3E}">
        <p14:creationId xmlns:p14="http://schemas.microsoft.com/office/powerpoint/2010/main" val="310439984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Tomt dias med baggrundsfarve">
    <p:spTree>
      <p:nvGrpSpPr>
        <p:cNvPr id="1" name=""/>
        <p:cNvGrpSpPr/>
        <p:nvPr/>
      </p:nvGrpSpPr>
      <p:grpSpPr>
        <a:xfrm>
          <a:off x="0" y="0"/>
          <a:ext cx="0" cy="0"/>
          <a:chOff x="0" y="0"/>
          <a:chExt cx="0" cy="0"/>
        </a:xfrm>
      </p:grpSpPr>
      <p:sp>
        <p:nvSpPr>
          <p:cNvPr id="2" name="Rektangel 12">
            <a:extLst>
              <a:ext uri="{FF2B5EF4-FFF2-40B4-BE49-F238E27FC236}">
                <a16:creationId xmlns:a16="http://schemas.microsoft.com/office/drawing/2014/main" id="{A08C62F6-7E35-5F44-8B82-A77F3F9839A7}"/>
              </a:ext>
            </a:extLst>
          </p:cNvPr>
          <p:cNvSpPr/>
          <p:nvPr userDrawn="1"/>
        </p:nvSpPr>
        <p:spPr>
          <a:xfrm>
            <a:off x="-6358" y="0"/>
            <a:ext cx="12198358" cy="6858000"/>
          </a:xfrm>
          <a:prstGeom prst="rect">
            <a:avLst/>
          </a:prstGeom>
          <a:solidFill>
            <a:srgbClr val="961C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pic>
        <p:nvPicPr>
          <p:cNvPr id="3" name="Billede 9">
            <a:extLst>
              <a:ext uri="{FF2B5EF4-FFF2-40B4-BE49-F238E27FC236}">
                <a16:creationId xmlns:a16="http://schemas.microsoft.com/office/drawing/2014/main" id="{2C2BE90F-E372-FB41-BFBD-894974C9F36E}"/>
              </a:ext>
            </a:extLst>
          </p:cNvPr>
          <p:cNvPicPr>
            <a:picLocks noChangeAspect="1"/>
          </p:cNvPicPr>
          <p:nvPr userDrawn="1"/>
        </p:nvPicPr>
        <p:blipFill>
          <a:blip r:embed="rId2"/>
          <a:stretch>
            <a:fillRect/>
          </a:stretch>
        </p:blipFill>
        <p:spPr>
          <a:xfrm>
            <a:off x="630000" y="630000"/>
            <a:ext cx="1008000" cy="685437"/>
          </a:xfrm>
          <a:prstGeom prst="rect">
            <a:avLst/>
          </a:prstGeom>
        </p:spPr>
      </p:pic>
    </p:spTree>
    <p:extLst>
      <p:ext uri="{BB962C8B-B14F-4D97-AF65-F5344CB8AC3E}">
        <p14:creationId xmlns:p14="http://schemas.microsoft.com/office/powerpoint/2010/main" val="155164308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Tomt dias med baggrundsfarve · Grå">
    <p:spTree>
      <p:nvGrpSpPr>
        <p:cNvPr id="1" name=""/>
        <p:cNvGrpSpPr/>
        <p:nvPr/>
      </p:nvGrpSpPr>
      <p:grpSpPr>
        <a:xfrm>
          <a:off x="0" y="0"/>
          <a:ext cx="0" cy="0"/>
          <a:chOff x="0" y="0"/>
          <a:chExt cx="0" cy="0"/>
        </a:xfrm>
      </p:grpSpPr>
      <p:sp>
        <p:nvSpPr>
          <p:cNvPr id="2" name="Rektangel 12">
            <a:extLst>
              <a:ext uri="{FF2B5EF4-FFF2-40B4-BE49-F238E27FC236}">
                <a16:creationId xmlns:a16="http://schemas.microsoft.com/office/drawing/2014/main" id="{0B05D2ED-0029-8841-810E-D78830EBEF18}"/>
              </a:ext>
            </a:extLst>
          </p:cNvPr>
          <p:cNvSpPr/>
          <p:nvPr userDrawn="1"/>
        </p:nvSpPr>
        <p:spPr>
          <a:xfrm>
            <a:off x="-6358" y="0"/>
            <a:ext cx="12198358" cy="6858000"/>
          </a:xfrm>
          <a:prstGeom prst="rect">
            <a:avLst/>
          </a:prstGeom>
          <a:solidFill>
            <a:srgbClr val="40474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pic>
        <p:nvPicPr>
          <p:cNvPr id="3" name="Billede 9">
            <a:extLst>
              <a:ext uri="{FF2B5EF4-FFF2-40B4-BE49-F238E27FC236}">
                <a16:creationId xmlns:a16="http://schemas.microsoft.com/office/drawing/2014/main" id="{29868E2F-B24F-AC49-9A5F-5F98C498689C}"/>
              </a:ext>
            </a:extLst>
          </p:cNvPr>
          <p:cNvPicPr>
            <a:picLocks noChangeAspect="1"/>
          </p:cNvPicPr>
          <p:nvPr userDrawn="1"/>
        </p:nvPicPr>
        <p:blipFill>
          <a:blip r:embed="rId2"/>
          <a:stretch>
            <a:fillRect/>
          </a:stretch>
        </p:blipFill>
        <p:spPr>
          <a:xfrm>
            <a:off x="630000" y="630000"/>
            <a:ext cx="1008000" cy="685437"/>
          </a:xfrm>
          <a:prstGeom prst="rect">
            <a:avLst/>
          </a:prstGeom>
        </p:spPr>
      </p:pic>
    </p:spTree>
    <p:extLst>
      <p:ext uri="{BB962C8B-B14F-4D97-AF65-F5344CB8AC3E}">
        <p14:creationId xmlns:p14="http://schemas.microsoft.com/office/powerpoint/2010/main" val="414877428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1_Tomt dias med baggrundsfarve · Silhouette">
    <p:spTree>
      <p:nvGrpSpPr>
        <p:cNvPr id="1" name=""/>
        <p:cNvGrpSpPr/>
        <p:nvPr/>
      </p:nvGrpSpPr>
      <p:grpSpPr>
        <a:xfrm>
          <a:off x="0" y="0"/>
          <a:ext cx="0" cy="0"/>
          <a:chOff x="0" y="0"/>
          <a:chExt cx="0" cy="0"/>
        </a:xfrm>
      </p:grpSpPr>
      <p:sp>
        <p:nvSpPr>
          <p:cNvPr id="2" name="Rektangel 12">
            <a:extLst>
              <a:ext uri="{FF2B5EF4-FFF2-40B4-BE49-F238E27FC236}">
                <a16:creationId xmlns:a16="http://schemas.microsoft.com/office/drawing/2014/main" id="{A08C62F6-7E35-5F44-8B82-A77F3F9839A7}"/>
              </a:ext>
            </a:extLst>
          </p:cNvPr>
          <p:cNvSpPr/>
          <p:nvPr userDrawn="1"/>
        </p:nvSpPr>
        <p:spPr>
          <a:xfrm>
            <a:off x="-6358" y="0"/>
            <a:ext cx="12198358" cy="6858000"/>
          </a:xfrm>
          <a:prstGeom prst="rect">
            <a:avLst/>
          </a:prstGeom>
          <a:solidFill>
            <a:srgbClr val="961C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pic>
        <p:nvPicPr>
          <p:cNvPr id="3" name="Billede 9">
            <a:extLst>
              <a:ext uri="{FF2B5EF4-FFF2-40B4-BE49-F238E27FC236}">
                <a16:creationId xmlns:a16="http://schemas.microsoft.com/office/drawing/2014/main" id="{2C2BE90F-E372-FB41-BFBD-894974C9F36E}"/>
              </a:ext>
            </a:extLst>
          </p:cNvPr>
          <p:cNvPicPr>
            <a:picLocks noChangeAspect="1"/>
          </p:cNvPicPr>
          <p:nvPr userDrawn="1"/>
        </p:nvPicPr>
        <p:blipFill>
          <a:blip r:embed="rId2"/>
          <a:stretch>
            <a:fillRect/>
          </a:stretch>
        </p:blipFill>
        <p:spPr>
          <a:xfrm>
            <a:off x="630000" y="630000"/>
            <a:ext cx="1008000" cy="685437"/>
          </a:xfrm>
          <a:prstGeom prst="rect">
            <a:avLst/>
          </a:prstGeom>
        </p:spPr>
      </p:pic>
      <p:pic>
        <p:nvPicPr>
          <p:cNvPr id="4" name="Billede 3">
            <a:extLst>
              <a:ext uri="{FF2B5EF4-FFF2-40B4-BE49-F238E27FC236}">
                <a16:creationId xmlns:a16="http://schemas.microsoft.com/office/drawing/2014/main" id="{33D3FC33-E799-8149-94DC-21A0397591F5}"/>
              </a:ext>
            </a:extLst>
          </p:cNvPr>
          <p:cNvPicPr>
            <a:picLocks noChangeAspect="1"/>
          </p:cNvPicPr>
          <p:nvPr userDrawn="1"/>
        </p:nvPicPr>
        <p:blipFill>
          <a:blip r:embed="rId3"/>
          <a:stretch>
            <a:fillRect/>
          </a:stretch>
        </p:blipFill>
        <p:spPr>
          <a:xfrm>
            <a:off x="0" y="5601600"/>
            <a:ext cx="12192000" cy="865632"/>
          </a:xfrm>
          <a:prstGeom prst="rect">
            <a:avLst/>
          </a:prstGeom>
        </p:spPr>
      </p:pic>
    </p:spTree>
    <p:extLst>
      <p:ext uri="{BB962C8B-B14F-4D97-AF65-F5344CB8AC3E}">
        <p14:creationId xmlns:p14="http://schemas.microsoft.com/office/powerpoint/2010/main" val="24384351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eldias · Ramme">
    <p:spTree>
      <p:nvGrpSpPr>
        <p:cNvPr id="1" name=""/>
        <p:cNvGrpSpPr/>
        <p:nvPr/>
      </p:nvGrpSpPr>
      <p:grpSpPr>
        <a:xfrm>
          <a:off x="0" y="0"/>
          <a:ext cx="0" cy="0"/>
          <a:chOff x="0" y="0"/>
          <a:chExt cx="0" cy="0"/>
        </a:xfrm>
      </p:grpSpPr>
      <p:sp>
        <p:nvSpPr>
          <p:cNvPr id="6" name="Rektangel 11">
            <a:extLst>
              <a:ext uri="{FF2B5EF4-FFF2-40B4-BE49-F238E27FC236}">
                <a16:creationId xmlns:a16="http://schemas.microsoft.com/office/drawing/2014/main" id="{9BABD6F0-2881-AE49-8D87-DA991B965F5D}"/>
              </a:ext>
            </a:extLst>
          </p:cNvPr>
          <p:cNvSpPr/>
          <p:nvPr userDrawn="1"/>
        </p:nvSpPr>
        <p:spPr>
          <a:xfrm>
            <a:off x="0" y="0"/>
            <a:ext cx="12192000" cy="6858000"/>
          </a:xfrm>
          <a:prstGeom prst="rect">
            <a:avLst/>
          </a:prstGeom>
          <a:noFill/>
          <a:ln w="317500" cap="flat" cmpd="sng">
            <a:solidFill>
              <a:srgbClr val="961C78"/>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a:t>vv</a:t>
            </a:r>
            <a:endParaRPr lang="da-DK" dirty="0"/>
          </a:p>
        </p:txBody>
      </p:sp>
      <p:sp>
        <p:nvSpPr>
          <p:cNvPr id="7" name="Titel 1">
            <a:extLst>
              <a:ext uri="{FF2B5EF4-FFF2-40B4-BE49-F238E27FC236}">
                <a16:creationId xmlns:a16="http://schemas.microsoft.com/office/drawing/2014/main" id="{E7B582BC-7430-0144-87DB-C7FC69E0FAAE}"/>
              </a:ext>
            </a:extLst>
          </p:cNvPr>
          <p:cNvSpPr>
            <a:spLocks noGrp="1"/>
          </p:cNvSpPr>
          <p:nvPr>
            <p:ph type="ctrTitle" hasCustomPrompt="1"/>
          </p:nvPr>
        </p:nvSpPr>
        <p:spPr>
          <a:xfrm>
            <a:off x="611188" y="1628800"/>
            <a:ext cx="10800000" cy="1470025"/>
          </a:xfrm>
          <a:prstGeom prst="rect">
            <a:avLst/>
          </a:prstGeom>
        </p:spPr>
        <p:txBody>
          <a:bodyPr lIns="0" tIns="0" rIns="0" bIns="0" anchor="b" anchorCtr="0">
            <a:noAutofit/>
          </a:bodyPr>
          <a:lstStyle>
            <a:lvl1pPr algn="l">
              <a:lnSpc>
                <a:spcPct val="90000"/>
              </a:lnSpc>
              <a:defRPr sz="2800" b="1">
                <a:solidFill>
                  <a:srgbClr val="40474F"/>
                </a:solidFill>
                <a:latin typeface="Arial"/>
              </a:defRPr>
            </a:lvl1pPr>
          </a:lstStyle>
          <a:p>
            <a:r>
              <a:rPr lang="da-DK" noProof="0" dirty="0"/>
              <a:t>Klik for at redigere i master</a:t>
            </a:r>
          </a:p>
        </p:txBody>
      </p:sp>
      <p:sp>
        <p:nvSpPr>
          <p:cNvPr id="8" name="Undertitel 2">
            <a:extLst>
              <a:ext uri="{FF2B5EF4-FFF2-40B4-BE49-F238E27FC236}">
                <a16:creationId xmlns:a16="http://schemas.microsoft.com/office/drawing/2014/main" id="{41796AB5-1C03-2749-8405-866D2B48CB4E}"/>
              </a:ext>
            </a:extLst>
          </p:cNvPr>
          <p:cNvSpPr>
            <a:spLocks noGrp="1"/>
          </p:cNvSpPr>
          <p:nvPr>
            <p:ph type="subTitle" idx="1" hasCustomPrompt="1"/>
          </p:nvPr>
        </p:nvSpPr>
        <p:spPr>
          <a:xfrm>
            <a:off x="611188" y="3420000"/>
            <a:ext cx="10800000" cy="1033990"/>
          </a:xfrm>
          <a:prstGeom prst="rect">
            <a:avLst/>
          </a:prstGeom>
        </p:spPr>
        <p:txBody>
          <a:bodyPr lIns="0" tIns="0" rIns="0" bIns="0">
            <a:noAutofit/>
          </a:bodyPr>
          <a:lstStyle>
            <a:lvl1pPr marL="0" indent="0" algn="l">
              <a:lnSpc>
                <a:spcPct val="90000"/>
              </a:lnSpc>
              <a:spcBef>
                <a:spcPts val="0"/>
              </a:spcBef>
              <a:buNone/>
              <a:defRPr sz="1800">
                <a:solidFill>
                  <a:srgbClr val="40474F"/>
                </a:solidFill>
                <a:latin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a-DK" noProof="0" dirty="0"/>
              <a:t>Klik for at redigere i master</a:t>
            </a:r>
          </a:p>
        </p:txBody>
      </p:sp>
      <p:pic>
        <p:nvPicPr>
          <p:cNvPr id="9" name="Billede 6">
            <a:extLst>
              <a:ext uri="{FF2B5EF4-FFF2-40B4-BE49-F238E27FC236}">
                <a16:creationId xmlns:a16="http://schemas.microsoft.com/office/drawing/2014/main" id="{BD2C2553-75FF-D042-A0D9-A2D0B438AD89}"/>
              </a:ext>
            </a:extLst>
          </p:cNvPr>
          <p:cNvPicPr>
            <a:picLocks noChangeAspect="1"/>
          </p:cNvPicPr>
          <p:nvPr userDrawn="1"/>
        </p:nvPicPr>
        <p:blipFill>
          <a:blip r:embed="rId2"/>
          <a:srcRect/>
          <a:stretch/>
        </p:blipFill>
        <p:spPr>
          <a:xfrm>
            <a:off x="630000" y="630000"/>
            <a:ext cx="1007994" cy="685436"/>
          </a:xfrm>
          <a:prstGeom prst="rect">
            <a:avLst/>
          </a:prstGeom>
        </p:spPr>
      </p:pic>
    </p:spTree>
    <p:extLst>
      <p:ext uri="{BB962C8B-B14F-4D97-AF65-F5344CB8AC3E}">
        <p14:creationId xmlns:p14="http://schemas.microsoft.com/office/powerpoint/2010/main" val="1710974454"/>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1_Tomt dias med baggrundsfarve · Grå · Silhouette">
    <p:spTree>
      <p:nvGrpSpPr>
        <p:cNvPr id="1" name=""/>
        <p:cNvGrpSpPr/>
        <p:nvPr/>
      </p:nvGrpSpPr>
      <p:grpSpPr>
        <a:xfrm>
          <a:off x="0" y="0"/>
          <a:ext cx="0" cy="0"/>
          <a:chOff x="0" y="0"/>
          <a:chExt cx="0" cy="0"/>
        </a:xfrm>
      </p:grpSpPr>
      <p:sp>
        <p:nvSpPr>
          <p:cNvPr id="2" name="Rektangel 12">
            <a:extLst>
              <a:ext uri="{FF2B5EF4-FFF2-40B4-BE49-F238E27FC236}">
                <a16:creationId xmlns:a16="http://schemas.microsoft.com/office/drawing/2014/main" id="{0B05D2ED-0029-8841-810E-D78830EBEF18}"/>
              </a:ext>
            </a:extLst>
          </p:cNvPr>
          <p:cNvSpPr/>
          <p:nvPr userDrawn="1"/>
        </p:nvSpPr>
        <p:spPr>
          <a:xfrm>
            <a:off x="-6358" y="0"/>
            <a:ext cx="12198358" cy="6858000"/>
          </a:xfrm>
          <a:prstGeom prst="rect">
            <a:avLst/>
          </a:prstGeom>
          <a:solidFill>
            <a:srgbClr val="40474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pic>
        <p:nvPicPr>
          <p:cNvPr id="3" name="Billede 9">
            <a:extLst>
              <a:ext uri="{FF2B5EF4-FFF2-40B4-BE49-F238E27FC236}">
                <a16:creationId xmlns:a16="http://schemas.microsoft.com/office/drawing/2014/main" id="{29868E2F-B24F-AC49-9A5F-5F98C498689C}"/>
              </a:ext>
            </a:extLst>
          </p:cNvPr>
          <p:cNvPicPr>
            <a:picLocks noChangeAspect="1"/>
          </p:cNvPicPr>
          <p:nvPr userDrawn="1"/>
        </p:nvPicPr>
        <p:blipFill>
          <a:blip r:embed="rId2"/>
          <a:stretch>
            <a:fillRect/>
          </a:stretch>
        </p:blipFill>
        <p:spPr>
          <a:xfrm>
            <a:off x="630000" y="630000"/>
            <a:ext cx="1008000" cy="685437"/>
          </a:xfrm>
          <a:prstGeom prst="rect">
            <a:avLst/>
          </a:prstGeom>
        </p:spPr>
      </p:pic>
      <p:pic>
        <p:nvPicPr>
          <p:cNvPr id="4" name="Billede 3">
            <a:extLst>
              <a:ext uri="{FF2B5EF4-FFF2-40B4-BE49-F238E27FC236}">
                <a16:creationId xmlns:a16="http://schemas.microsoft.com/office/drawing/2014/main" id="{82312316-5EED-784E-8296-2B8A681B8569}"/>
              </a:ext>
            </a:extLst>
          </p:cNvPr>
          <p:cNvPicPr>
            <a:picLocks noChangeAspect="1"/>
          </p:cNvPicPr>
          <p:nvPr userDrawn="1"/>
        </p:nvPicPr>
        <p:blipFill>
          <a:blip r:embed="rId3"/>
          <a:stretch>
            <a:fillRect/>
          </a:stretch>
        </p:blipFill>
        <p:spPr>
          <a:xfrm>
            <a:off x="0" y="5601600"/>
            <a:ext cx="12192000" cy="865632"/>
          </a:xfrm>
          <a:prstGeom prst="rect">
            <a:avLst/>
          </a:prstGeom>
        </p:spPr>
      </p:pic>
    </p:spTree>
    <p:extLst>
      <p:ext uri="{BB962C8B-B14F-4D97-AF65-F5344CB8AC3E}">
        <p14:creationId xmlns:p14="http://schemas.microsoft.com/office/powerpoint/2010/main" val="39974251"/>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Afslutningsdias">
    <p:spTree>
      <p:nvGrpSpPr>
        <p:cNvPr id="1" name=""/>
        <p:cNvGrpSpPr/>
        <p:nvPr/>
      </p:nvGrpSpPr>
      <p:grpSpPr>
        <a:xfrm>
          <a:off x="0" y="0"/>
          <a:ext cx="0" cy="0"/>
          <a:chOff x="0" y="0"/>
          <a:chExt cx="0" cy="0"/>
        </a:xfrm>
      </p:grpSpPr>
      <p:sp>
        <p:nvSpPr>
          <p:cNvPr id="2" name="Rektangel 12">
            <a:extLst>
              <a:ext uri="{FF2B5EF4-FFF2-40B4-BE49-F238E27FC236}">
                <a16:creationId xmlns:a16="http://schemas.microsoft.com/office/drawing/2014/main" id="{C5EEF29B-087B-9C43-8007-00DC6CA78FB9}"/>
              </a:ext>
            </a:extLst>
          </p:cNvPr>
          <p:cNvSpPr/>
          <p:nvPr userDrawn="1"/>
        </p:nvSpPr>
        <p:spPr>
          <a:xfrm>
            <a:off x="-6358" y="0"/>
            <a:ext cx="12198358" cy="6858000"/>
          </a:xfrm>
          <a:prstGeom prst="rect">
            <a:avLst/>
          </a:prstGeom>
          <a:solidFill>
            <a:srgbClr val="961C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pic>
        <p:nvPicPr>
          <p:cNvPr id="3" name="Billede 7">
            <a:extLst>
              <a:ext uri="{FF2B5EF4-FFF2-40B4-BE49-F238E27FC236}">
                <a16:creationId xmlns:a16="http://schemas.microsoft.com/office/drawing/2014/main" id="{B6C6FDA4-9C42-C64E-ADBF-E539B9F5C6DF}"/>
              </a:ext>
            </a:extLst>
          </p:cNvPr>
          <p:cNvPicPr>
            <a:picLocks noChangeAspect="1"/>
          </p:cNvPicPr>
          <p:nvPr userDrawn="1"/>
        </p:nvPicPr>
        <p:blipFill>
          <a:blip r:embed="rId2"/>
          <a:stretch>
            <a:fillRect/>
          </a:stretch>
        </p:blipFill>
        <p:spPr>
          <a:xfrm>
            <a:off x="576000" y="1260000"/>
            <a:ext cx="3060000" cy="2080797"/>
          </a:xfrm>
          <a:prstGeom prst="rect">
            <a:avLst/>
          </a:prstGeom>
        </p:spPr>
      </p:pic>
      <p:pic>
        <p:nvPicPr>
          <p:cNvPr id="5" name="Billede 10">
            <a:extLst>
              <a:ext uri="{FF2B5EF4-FFF2-40B4-BE49-F238E27FC236}">
                <a16:creationId xmlns:a16="http://schemas.microsoft.com/office/drawing/2014/main" id="{C53DBE3A-43D7-E746-99BE-E1DD3A000549}"/>
              </a:ext>
            </a:extLst>
          </p:cNvPr>
          <p:cNvPicPr>
            <a:picLocks noChangeAspect="1"/>
          </p:cNvPicPr>
          <p:nvPr userDrawn="1"/>
        </p:nvPicPr>
        <p:blipFill>
          <a:blip r:embed="rId3"/>
          <a:srcRect/>
          <a:stretch/>
        </p:blipFill>
        <p:spPr>
          <a:xfrm>
            <a:off x="10548000" y="5904000"/>
            <a:ext cx="1080000" cy="504000"/>
          </a:xfrm>
          <a:prstGeom prst="rect">
            <a:avLst/>
          </a:prstGeom>
        </p:spPr>
      </p:pic>
    </p:spTree>
    <p:extLst>
      <p:ext uri="{BB962C8B-B14F-4D97-AF65-F5344CB8AC3E}">
        <p14:creationId xmlns:p14="http://schemas.microsoft.com/office/powerpoint/2010/main" val="2393804913"/>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Afslutningsdias · Grå">
    <p:spTree>
      <p:nvGrpSpPr>
        <p:cNvPr id="1" name=""/>
        <p:cNvGrpSpPr/>
        <p:nvPr/>
      </p:nvGrpSpPr>
      <p:grpSpPr>
        <a:xfrm>
          <a:off x="0" y="0"/>
          <a:ext cx="0" cy="0"/>
          <a:chOff x="0" y="0"/>
          <a:chExt cx="0" cy="0"/>
        </a:xfrm>
      </p:grpSpPr>
      <p:sp>
        <p:nvSpPr>
          <p:cNvPr id="2" name="Rektangel 12">
            <a:extLst>
              <a:ext uri="{FF2B5EF4-FFF2-40B4-BE49-F238E27FC236}">
                <a16:creationId xmlns:a16="http://schemas.microsoft.com/office/drawing/2014/main" id="{C5EEF29B-087B-9C43-8007-00DC6CA78FB9}"/>
              </a:ext>
            </a:extLst>
          </p:cNvPr>
          <p:cNvSpPr/>
          <p:nvPr userDrawn="1"/>
        </p:nvSpPr>
        <p:spPr>
          <a:xfrm>
            <a:off x="-6358" y="0"/>
            <a:ext cx="12198358" cy="6858000"/>
          </a:xfrm>
          <a:prstGeom prst="rect">
            <a:avLst/>
          </a:prstGeom>
          <a:solidFill>
            <a:srgbClr val="40474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pic>
        <p:nvPicPr>
          <p:cNvPr id="3" name="Billede 7">
            <a:extLst>
              <a:ext uri="{FF2B5EF4-FFF2-40B4-BE49-F238E27FC236}">
                <a16:creationId xmlns:a16="http://schemas.microsoft.com/office/drawing/2014/main" id="{B6C6FDA4-9C42-C64E-ADBF-E539B9F5C6DF}"/>
              </a:ext>
            </a:extLst>
          </p:cNvPr>
          <p:cNvPicPr>
            <a:picLocks noChangeAspect="1"/>
          </p:cNvPicPr>
          <p:nvPr userDrawn="1"/>
        </p:nvPicPr>
        <p:blipFill>
          <a:blip r:embed="rId2"/>
          <a:stretch>
            <a:fillRect/>
          </a:stretch>
        </p:blipFill>
        <p:spPr>
          <a:xfrm>
            <a:off x="576000" y="1260000"/>
            <a:ext cx="3060000" cy="2080797"/>
          </a:xfrm>
          <a:prstGeom prst="rect">
            <a:avLst/>
          </a:prstGeom>
        </p:spPr>
      </p:pic>
      <p:pic>
        <p:nvPicPr>
          <p:cNvPr id="5" name="Billede 10">
            <a:extLst>
              <a:ext uri="{FF2B5EF4-FFF2-40B4-BE49-F238E27FC236}">
                <a16:creationId xmlns:a16="http://schemas.microsoft.com/office/drawing/2014/main" id="{3E36D255-15E1-4645-ACC9-A68B8669A29A}"/>
              </a:ext>
            </a:extLst>
          </p:cNvPr>
          <p:cNvPicPr>
            <a:picLocks noChangeAspect="1"/>
          </p:cNvPicPr>
          <p:nvPr userDrawn="1"/>
        </p:nvPicPr>
        <p:blipFill>
          <a:blip r:embed="rId3"/>
          <a:srcRect/>
          <a:stretch/>
        </p:blipFill>
        <p:spPr>
          <a:xfrm>
            <a:off x="10548000" y="5904000"/>
            <a:ext cx="1080000" cy="504000"/>
          </a:xfrm>
          <a:prstGeom prst="rect">
            <a:avLst/>
          </a:prstGeom>
        </p:spPr>
      </p:pic>
    </p:spTree>
    <p:extLst>
      <p:ext uri="{BB962C8B-B14F-4D97-AF65-F5344CB8AC3E}">
        <p14:creationId xmlns:p14="http://schemas.microsoft.com/office/powerpoint/2010/main" val="8608169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eldias · Ramme · Grå">
    <p:spTree>
      <p:nvGrpSpPr>
        <p:cNvPr id="1" name=""/>
        <p:cNvGrpSpPr/>
        <p:nvPr/>
      </p:nvGrpSpPr>
      <p:grpSpPr>
        <a:xfrm>
          <a:off x="0" y="0"/>
          <a:ext cx="0" cy="0"/>
          <a:chOff x="0" y="0"/>
          <a:chExt cx="0" cy="0"/>
        </a:xfrm>
      </p:grpSpPr>
      <p:sp>
        <p:nvSpPr>
          <p:cNvPr id="6" name="Rektangel 11">
            <a:extLst>
              <a:ext uri="{FF2B5EF4-FFF2-40B4-BE49-F238E27FC236}">
                <a16:creationId xmlns:a16="http://schemas.microsoft.com/office/drawing/2014/main" id="{9BABD6F0-2881-AE49-8D87-DA991B965F5D}"/>
              </a:ext>
            </a:extLst>
          </p:cNvPr>
          <p:cNvSpPr/>
          <p:nvPr userDrawn="1"/>
        </p:nvSpPr>
        <p:spPr>
          <a:xfrm>
            <a:off x="0" y="0"/>
            <a:ext cx="12192000" cy="6858000"/>
          </a:xfrm>
          <a:prstGeom prst="rect">
            <a:avLst/>
          </a:prstGeom>
          <a:noFill/>
          <a:ln w="317500" cap="flat" cmpd="sng">
            <a:solidFill>
              <a:srgbClr val="40474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a:t>vv</a:t>
            </a:r>
            <a:endParaRPr lang="da-DK" dirty="0"/>
          </a:p>
        </p:txBody>
      </p:sp>
      <p:sp>
        <p:nvSpPr>
          <p:cNvPr id="3" name="Titel 1">
            <a:extLst>
              <a:ext uri="{FF2B5EF4-FFF2-40B4-BE49-F238E27FC236}">
                <a16:creationId xmlns:a16="http://schemas.microsoft.com/office/drawing/2014/main" id="{96E49CB4-2F3F-494A-A7D2-ABAE0F6E5698}"/>
              </a:ext>
            </a:extLst>
          </p:cNvPr>
          <p:cNvSpPr>
            <a:spLocks noGrp="1"/>
          </p:cNvSpPr>
          <p:nvPr>
            <p:ph type="ctrTitle" hasCustomPrompt="1"/>
          </p:nvPr>
        </p:nvSpPr>
        <p:spPr>
          <a:xfrm>
            <a:off x="611188" y="1628800"/>
            <a:ext cx="10800000" cy="1470025"/>
          </a:xfrm>
          <a:prstGeom prst="rect">
            <a:avLst/>
          </a:prstGeom>
        </p:spPr>
        <p:txBody>
          <a:bodyPr lIns="0" tIns="0" rIns="0" bIns="0" anchor="b" anchorCtr="0">
            <a:noAutofit/>
          </a:bodyPr>
          <a:lstStyle>
            <a:lvl1pPr algn="l">
              <a:lnSpc>
                <a:spcPct val="90000"/>
              </a:lnSpc>
              <a:defRPr sz="2800" b="1">
                <a:solidFill>
                  <a:srgbClr val="40474F"/>
                </a:solidFill>
                <a:latin typeface="Arial"/>
              </a:defRPr>
            </a:lvl1pPr>
          </a:lstStyle>
          <a:p>
            <a:r>
              <a:rPr lang="da-DK" noProof="0" dirty="0"/>
              <a:t>Klik for at redigere i master</a:t>
            </a:r>
          </a:p>
        </p:txBody>
      </p:sp>
      <p:sp>
        <p:nvSpPr>
          <p:cNvPr id="4" name="Undertitel 2">
            <a:extLst>
              <a:ext uri="{FF2B5EF4-FFF2-40B4-BE49-F238E27FC236}">
                <a16:creationId xmlns:a16="http://schemas.microsoft.com/office/drawing/2014/main" id="{0276D0F8-EB93-3145-B97C-F6C131CE80C4}"/>
              </a:ext>
            </a:extLst>
          </p:cNvPr>
          <p:cNvSpPr>
            <a:spLocks noGrp="1"/>
          </p:cNvSpPr>
          <p:nvPr>
            <p:ph type="subTitle" idx="1" hasCustomPrompt="1"/>
          </p:nvPr>
        </p:nvSpPr>
        <p:spPr>
          <a:xfrm>
            <a:off x="611188" y="3420000"/>
            <a:ext cx="10800000" cy="1033990"/>
          </a:xfrm>
          <a:prstGeom prst="rect">
            <a:avLst/>
          </a:prstGeom>
        </p:spPr>
        <p:txBody>
          <a:bodyPr lIns="0" tIns="0" rIns="0" bIns="0">
            <a:noAutofit/>
          </a:bodyPr>
          <a:lstStyle>
            <a:lvl1pPr marL="0" indent="0" algn="l">
              <a:lnSpc>
                <a:spcPct val="90000"/>
              </a:lnSpc>
              <a:spcBef>
                <a:spcPts val="0"/>
              </a:spcBef>
              <a:buNone/>
              <a:defRPr sz="1800">
                <a:solidFill>
                  <a:srgbClr val="40474F"/>
                </a:solidFill>
                <a:latin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a-DK" noProof="0" dirty="0"/>
              <a:t>Klik for at redigere i master</a:t>
            </a:r>
          </a:p>
        </p:txBody>
      </p:sp>
      <p:pic>
        <p:nvPicPr>
          <p:cNvPr id="5" name="Billede 6">
            <a:extLst>
              <a:ext uri="{FF2B5EF4-FFF2-40B4-BE49-F238E27FC236}">
                <a16:creationId xmlns:a16="http://schemas.microsoft.com/office/drawing/2014/main" id="{87412D35-4B44-9D40-8208-A1596BCDB872}"/>
              </a:ext>
            </a:extLst>
          </p:cNvPr>
          <p:cNvPicPr>
            <a:picLocks noChangeAspect="1"/>
          </p:cNvPicPr>
          <p:nvPr userDrawn="1"/>
        </p:nvPicPr>
        <p:blipFill>
          <a:blip r:embed="rId2"/>
          <a:srcRect/>
          <a:stretch/>
        </p:blipFill>
        <p:spPr>
          <a:xfrm>
            <a:off x="630000" y="630000"/>
            <a:ext cx="1007995" cy="685436"/>
          </a:xfrm>
          <a:prstGeom prst="rect">
            <a:avLst/>
          </a:prstGeom>
        </p:spPr>
      </p:pic>
    </p:spTree>
    <p:extLst>
      <p:ext uri="{BB962C8B-B14F-4D97-AF65-F5344CB8AC3E}">
        <p14:creationId xmlns:p14="http://schemas.microsoft.com/office/powerpoint/2010/main" val="31532488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eldias · Uden ramme">
    <p:spTree>
      <p:nvGrpSpPr>
        <p:cNvPr id="1" name=""/>
        <p:cNvGrpSpPr/>
        <p:nvPr/>
      </p:nvGrpSpPr>
      <p:grpSpPr>
        <a:xfrm>
          <a:off x="0" y="0"/>
          <a:ext cx="0" cy="0"/>
          <a:chOff x="0" y="0"/>
          <a:chExt cx="0" cy="0"/>
        </a:xfrm>
      </p:grpSpPr>
      <p:sp>
        <p:nvSpPr>
          <p:cNvPr id="3" name="Titel 1">
            <a:extLst>
              <a:ext uri="{FF2B5EF4-FFF2-40B4-BE49-F238E27FC236}">
                <a16:creationId xmlns:a16="http://schemas.microsoft.com/office/drawing/2014/main" id="{96E49CB4-2F3F-494A-A7D2-ABAE0F6E5698}"/>
              </a:ext>
            </a:extLst>
          </p:cNvPr>
          <p:cNvSpPr>
            <a:spLocks noGrp="1"/>
          </p:cNvSpPr>
          <p:nvPr>
            <p:ph type="ctrTitle" hasCustomPrompt="1"/>
          </p:nvPr>
        </p:nvSpPr>
        <p:spPr>
          <a:xfrm>
            <a:off x="611188" y="1628800"/>
            <a:ext cx="10800000" cy="1470025"/>
          </a:xfrm>
          <a:prstGeom prst="rect">
            <a:avLst/>
          </a:prstGeom>
        </p:spPr>
        <p:txBody>
          <a:bodyPr lIns="0" tIns="0" rIns="0" bIns="0" anchor="b" anchorCtr="0">
            <a:noAutofit/>
          </a:bodyPr>
          <a:lstStyle>
            <a:lvl1pPr algn="l">
              <a:lnSpc>
                <a:spcPct val="90000"/>
              </a:lnSpc>
              <a:defRPr sz="2800" b="1">
                <a:solidFill>
                  <a:srgbClr val="40474F"/>
                </a:solidFill>
                <a:latin typeface="Arial"/>
              </a:defRPr>
            </a:lvl1pPr>
          </a:lstStyle>
          <a:p>
            <a:r>
              <a:rPr lang="da-DK" noProof="0" dirty="0"/>
              <a:t>Klik for at redigere i master</a:t>
            </a:r>
          </a:p>
        </p:txBody>
      </p:sp>
      <p:sp>
        <p:nvSpPr>
          <p:cNvPr id="4" name="Undertitel 2">
            <a:extLst>
              <a:ext uri="{FF2B5EF4-FFF2-40B4-BE49-F238E27FC236}">
                <a16:creationId xmlns:a16="http://schemas.microsoft.com/office/drawing/2014/main" id="{0276D0F8-EB93-3145-B97C-F6C131CE80C4}"/>
              </a:ext>
            </a:extLst>
          </p:cNvPr>
          <p:cNvSpPr>
            <a:spLocks noGrp="1"/>
          </p:cNvSpPr>
          <p:nvPr>
            <p:ph type="subTitle" idx="1" hasCustomPrompt="1"/>
          </p:nvPr>
        </p:nvSpPr>
        <p:spPr>
          <a:xfrm>
            <a:off x="611188" y="3420000"/>
            <a:ext cx="10800000" cy="1033990"/>
          </a:xfrm>
          <a:prstGeom prst="rect">
            <a:avLst/>
          </a:prstGeom>
        </p:spPr>
        <p:txBody>
          <a:bodyPr lIns="0" tIns="0" rIns="0" bIns="0">
            <a:noAutofit/>
          </a:bodyPr>
          <a:lstStyle>
            <a:lvl1pPr marL="0" indent="0" algn="l">
              <a:lnSpc>
                <a:spcPct val="90000"/>
              </a:lnSpc>
              <a:spcBef>
                <a:spcPts val="0"/>
              </a:spcBef>
              <a:buNone/>
              <a:defRPr sz="1800">
                <a:solidFill>
                  <a:srgbClr val="40474F"/>
                </a:solidFill>
                <a:latin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a-DK" noProof="0" dirty="0"/>
              <a:t>Klik for at redigere i master</a:t>
            </a:r>
          </a:p>
        </p:txBody>
      </p:sp>
      <p:pic>
        <p:nvPicPr>
          <p:cNvPr id="5" name="Billede 6">
            <a:extLst>
              <a:ext uri="{FF2B5EF4-FFF2-40B4-BE49-F238E27FC236}">
                <a16:creationId xmlns:a16="http://schemas.microsoft.com/office/drawing/2014/main" id="{87412D35-4B44-9D40-8208-A1596BCDB872}"/>
              </a:ext>
            </a:extLst>
          </p:cNvPr>
          <p:cNvPicPr>
            <a:picLocks noChangeAspect="1"/>
          </p:cNvPicPr>
          <p:nvPr userDrawn="1"/>
        </p:nvPicPr>
        <p:blipFill>
          <a:blip r:embed="rId2"/>
          <a:srcRect/>
          <a:stretch/>
        </p:blipFill>
        <p:spPr>
          <a:xfrm>
            <a:off x="630000" y="630000"/>
            <a:ext cx="1007995" cy="685436"/>
          </a:xfrm>
          <a:prstGeom prst="rect">
            <a:avLst/>
          </a:prstGeom>
        </p:spPr>
      </p:pic>
      <p:pic>
        <p:nvPicPr>
          <p:cNvPr id="7" name="Billede 10">
            <a:extLst>
              <a:ext uri="{FF2B5EF4-FFF2-40B4-BE49-F238E27FC236}">
                <a16:creationId xmlns:a16="http://schemas.microsoft.com/office/drawing/2014/main" id="{DA973574-095E-3347-B24A-C3DBA7D5FBCE}"/>
              </a:ext>
            </a:extLst>
          </p:cNvPr>
          <p:cNvPicPr>
            <a:picLocks noChangeAspect="1"/>
          </p:cNvPicPr>
          <p:nvPr userDrawn="1"/>
        </p:nvPicPr>
        <p:blipFill>
          <a:blip r:embed="rId3"/>
          <a:srcRect/>
          <a:stretch/>
        </p:blipFill>
        <p:spPr>
          <a:xfrm>
            <a:off x="10548000" y="5904000"/>
            <a:ext cx="1080000" cy="504000"/>
          </a:xfrm>
          <a:prstGeom prst="rect">
            <a:avLst/>
          </a:prstGeom>
        </p:spPr>
      </p:pic>
    </p:spTree>
    <p:extLst>
      <p:ext uri="{BB962C8B-B14F-4D97-AF65-F5344CB8AC3E}">
        <p14:creationId xmlns:p14="http://schemas.microsoft.com/office/powerpoint/2010/main" val="14209044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el og indholdsobjekt">
    <p:spTree>
      <p:nvGrpSpPr>
        <p:cNvPr id="1" name=""/>
        <p:cNvGrpSpPr/>
        <p:nvPr/>
      </p:nvGrpSpPr>
      <p:grpSpPr>
        <a:xfrm>
          <a:off x="0" y="0"/>
          <a:ext cx="0" cy="0"/>
          <a:chOff x="0" y="0"/>
          <a:chExt cx="0" cy="0"/>
        </a:xfrm>
      </p:grpSpPr>
      <p:sp>
        <p:nvSpPr>
          <p:cNvPr id="7" name="Rektangel 12">
            <a:extLst>
              <a:ext uri="{FF2B5EF4-FFF2-40B4-BE49-F238E27FC236}">
                <a16:creationId xmlns:a16="http://schemas.microsoft.com/office/drawing/2014/main" id="{B758B838-49C2-B841-83CA-2D83A1CF3D70}"/>
              </a:ext>
            </a:extLst>
          </p:cNvPr>
          <p:cNvSpPr/>
          <p:nvPr userDrawn="1"/>
        </p:nvSpPr>
        <p:spPr>
          <a:xfrm>
            <a:off x="-6358" y="0"/>
            <a:ext cx="12198358" cy="6858000"/>
          </a:xfrm>
          <a:prstGeom prst="rect">
            <a:avLst/>
          </a:prstGeom>
          <a:solidFill>
            <a:srgbClr val="961C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pic>
        <p:nvPicPr>
          <p:cNvPr id="10" name="Billede 9">
            <a:extLst>
              <a:ext uri="{FF2B5EF4-FFF2-40B4-BE49-F238E27FC236}">
                <a16:creationId xmlns:a16="http://schemas.microsoft.com/office/drawing/2014/main" id="{28226B8F-F283-9248-BB5B-B7D3537114EC}"/>
              </a:ext>
            </a:extLst>
          </p:cNvPr>
          <p:cNvPicPr>
            <a:picLocks noChangeAspect="1"/>
          </p:cNvPicPr>
          <p:nvPr userDrawn="1"/>
        </p:nvPicPr>
        <p:blipFill>
          <a:blip r:embed="rId2"/>
          <a:stretch>
            <a:fillRect/>
          </a:stretch>
        </p:blipFill>
        <p:spPr>
          <a:xfrm>
            <a:off x="630000" y="630000"/>
            <a:ext cx="1008000" cy="685437"/>
          </a:xfrm>
          <a:prstGeom prst="rect">
            <a:avLst/>
          </a:prstGeom>
        </p:spPr>
      </p:pic>
      <p:sp>
        <p:nvSpPr>
          <p:cNvPr id="12" name="Pladsholder til indhold 2">
            <a:extLst>
              <a:ext uri="{FF2B5EF4-FFF2-40B4-BE49-F238E27FC236}">
                <a16:creationId xmlns:a16="http://schemas.microsoft.com/office/drawing/2014/main" id="{B568D46E-A74A-1148-8204-F6D055FEB5EF}"/>
              </a:ext>
            </a:extLst>
          </p:cNvPr>
          <p:cNvSpPr>
            <a:spLocks noGrp="1"/>
          </p:cNvSpPr>
          <p:nvPr>
            <p:ph idx="1" hasCustomPrompt="1"/>
          </p:nvPr>
        </p:nvSpPr>
        <p:spPr>
          <a:xfrm>
            <a:off x="611188" y="3351365"/>
            <a:ext cx="10800000" cy="2525907"/>
          </a:xfrm>
          <a:prstGeom prst="rect">
            <a:avLst/>
          </a:prstGeom>
        </p:spPr>
        <p:txBody>
          <a:bodyPr lIns="0" tIns="0" rIns="0" bIns="0">
            <a:noAutofit/>
          </a:bodyPr>
          <a:lstStyle>
            <a:lvl1pPr>
              <a:spcBef>
                <a:spcPts val="1800"/>
              </a:spcBef>
              <a:buSzPct val="97000"/>
              <a:defRPr>
                <a:solidFill>
                  <a:schemeClr val="bg1"/>
                </a:solidFill>
                <a:latin typeface="Arial"/>
              </a:defRPr>
            </a:lvl1pPr>
            <a:lvl2pPr>
              <a:spcBef>
                <a:spcPts val="300"/>
              </a:spcBef>
              <a:buSzPct val="97000"/>
              <a:defRPr>
                <a:solidFill>
                  <a:schemeClr val="bg1"/>
                </a:solidFill>
                <a:latin typeface="Arial"/>
              </a:defRPr>
            </a:lvl2pPr>
            <a:lvl3pPr>
              <a:spcBef>
                <a:spcPts val="300"/>
              </a:spcBef>
              <a:buSzPct val="97000"/>
              <a:defRPr>
                <a:solidFill>
                  <a:schemeClr val="bg1"/>
                </a:solidFill>
                <a:latin typeface="Arial"/>
              </a:defRPr>
            </a:lvl3pPr>
            <a:lvl4pPr>
              <a:spcBef>
                <a:spcPts val="300"/>
              </a:spcBef>
              <a:buSzPct val="97000"/>
              <a:defRPr>
                <a:solidFill>
                  <a:schemeClr val="bg1"/>
                </a:solidFill>
                <a:latin typeface="Arial"/>
              </a:defRPr>
            </a:lvl4pPr>
            <a:lvl5pPr>
              <a:spcBef>
                <a:spcPts val="300"/>
              </a:spcBef>
              <a:buSzPct val="97000"/>
              <a:defRPr>
                <a:solidFill>
                  <a:schemeClr val="bg1"/>
                </a:solidFill>
                <a:latin typeface="Arial"/>
              </a:defRPr>
            </a:lvl5pPr>
          </a:lstStyle>
          <a:p>
            <a:pPr lvl="0"/>
            <a:r>
              <a:rPr lang="da-DK" noProof="0" dirty="0"/>
              <a:t>Klik for at redigere i master</a:t>
            </a:r>
          </a:p>
          <a:p>
            <a:pPr lvl="1"/>
            <a:r>
              <a:rPr lang="da-DK" noProof="0" dirty="0"/>
              <a:t>Andet niveau</a:t>
            </a:r>
          </a:p>
          <a:p>
            <a:pPr lvl="2"/>
            <a:r>
              <a:rPr lang="da-DK" noProof="0" dirty="0"/>
              <a:t>Tredje niveau</a:t>
            </a:r>
          </a:p>
          <a:p>
            <a:pPr lvl="3"/>
            <a:r>
              <a:rPr lang="da-DK" noProof="0" dirty="0"/>
              <a:t>Fjerde niveau</a:t>
            </a:r>
          </a:p>
          <a:p>
            <a:pPr lvl="4"/>
            <a:r>
              <a:rPr lang="da-DK" noProof="0" dirty="0"/>
              <a:t>Femte niveau</a:t>
            </a:r>
          </a:p>
        </p:txBody>
      </p:sp>
      <p:sp>
        <p:nvSpPr>
          <p:cNvPr id="13" name="Titel 1">
            <a:extLst>
              <a:ext uri="{FF2B5EF4-FFF2-40B4-BE49-F238E27FC236}">
                <a16:creationId xmlns:a16="http://schemas.microsoft.com/office/drawing/2014/main" id="{C4C055A7-AF4B-6B4E-A75D-176FB0FDB9E8}"/>
              </a:ext>
            </a:extLst>
          </p:cNvPr>
          <p:cNvSpPr>
            <a:spLocks noGrp="1"/>
          </p:cNvSpPr>
          <p:nvPr>
            <p:ph type="ctrTitle" hasCustomPrompt="1"/>
          </p:nvPr>
        </p:nvSpPr>
        <p:spPr>
          <a:xfrm>
            <a:off x="611188" y="1628800"/>
            <a:ext cx="10800000" cy="1470025"/>
          </a:xfrm>
          <a:prstGeom prst="rect">
            <a:avLst/>
          </a:prstGeom>
        </p:spPr>
        <p:txBody>
          <a:bodyPr lIns="0" tIns="0" rIns="0" bIns="0" anchor="b" anchorCtr="0">
            <a:noAutofit/>
          </a:bodyPr>
          <a:lstStyle>
            <a:lvl1pPr algn="l">
              <a:lnSpc>
                <a:spcPct val="90000"/>
              </a:lnSpc>
              <a:defRPr sz="2800" b="1">
                <a:solidFill>
                  <a:schemeClr val="bg1"/>
                </a:solidFill>
                <a:latin typeface="Arial"/>
              </a:defRPr>
            </a:lvl1pPr>
          </a:lstStyle>
          <a:p>
            <a:r>
              <a:rPr lang="da-DK" noProof="0" dirty="0"/>
              <a:t>Klik for at redigere i master</a:t>
            </a:r>
          </a:p>
        </p:txBody>
      </p:sp>
    </p:spTree>
    <p:extLst>
      <p:ext uri="{BB962C8B-B14F-4D97-AF65-F5344CB8AC3E}">
        <p14:creationId xmlns:p14="http://schemas.microsoft.com/office/powerpoint/2010/main" val="28027489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el og indholdsobjekt · Grå">
    <p:spTree>
      <p:nvGrpSpPr>
        <p:cNvPr id="1" name=""/>
        <p:cNvGrpSpPr/>
        <p:nvPr/>
      </p:nvGrpSpPr>
      <p:grpSpPr>
        <a:xfrm>
          <a:off x="0" y="0"/>
          <a:ext cx="0" cy="0"/>
          <a:chOff x="0" y="0"/>
          <a:chExt cx="0" cy="0"/>
        </a:xfrm>
      </p:grpSpPr>
      <p:sp>
        <p:nvSpPr>
          <p:cNvPr id="7" name="Rektangel 12">
            <a:extLst>
              <a:ext uri="{FF2B5EF4-FFF2-40B4-BE49-F238E27FC236}">
                <a16:creationId xmlns:a16="http://schemas.microsoft.com/office/drawing/2014/main" id="{B758B838-49C2-B841-83CA-2D83A1CF3D70}"/>
              </a:ext>
            </a:extLst>
          </p:cNvPr>
          <p:cNvSpPr/>
          <p:nvPr userDrawn="1"/>
        </p:nvSpPr>
        <p:spPr>
          <a:xfrm>
            <a:off x="-6358" y="0"/>
            <a:ext cx="12198358" cy="6858000"/>
          </a:xfrm>
          <a:prstGeom prst="rect">
            <a:avLst/>
          </a:prstGeom>
          <a:solidFill>
            <a:srgbClr val="40474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a:p>
        </p:txBody>
      </p:sp>
      <p:pic>
        <p:nvPicPr>
          <p:cNvPr id="10" name="Billede 9">
            <a:extLst>
              <a:ext uri="{FF2B5EF4-FFF2-40B4-BE49-F238E27FC236}">
                <a16:creationId xmlns:a16="http://schemas.microsoft.com/office/drawing/2014/main" id="{28226B8F-F283-9248-BB5B-B7D3537114EC}"/>
              </a:ext>
            </a:extLst>
          </p:cNvPr>
          <p:cNvPicPr>
            <a:picLocks noChangeAspect="1"/>
          </p:cNvPicPr>
          <p:nvPr userDrawn="1"/>
        </p:nvPicPr>
        <p:blipFill>
          <a:blip r:embed="rId2"/>
          <a:stretch>
            <a:fillRect/>
          </a:stretch>
        </p:blipFill>
        <p:spPr>
          <a:xfrm>
            <a:off x="630000" y="630000"/>
            <a:ext cx="1008000" cy="685437"/>
          </a:xfrm>
          <a:prstGeom prst="rect">
            <a:avLst/>
          </a:prstGeom>
        </p:spPr>
      </p:pic>
      <p:sp>
        <p:nvSpPr>
          <p:cNvPr id="12" name="Pladsholder til indhold 2">
            <a:extLst>
              <a:ext uri="{FF2B5EF4-FFF2-40B4-BE49-F238E27FC236}">
                <a16:creationId xmlns:a16="http://schemas.microsoft.com/office/drawing/2014/main" id="{43350759-2940-9D40-89BD-8F090E067427}"/>
              </a:ext>
            </a:extLst>
          </p:cNvPr>
          <p:cNvSpPr>
            <a:spLocks noGrp="1"/>
          </p:cNvSpPr>
          <p:nvPr>
            <p:ph idx="1" hasCustomPrompt="1"/>
          </p:nvPr>
        </p:nvSpPr>
        <p:spPr>
          <a:xfrm>
            <a:off x="611188" y="3351365"/>
            <a:ext cx="10800000" cy="2525907"/>
          </a:xfrm>
          <a:prstGeom prst="rect">
            <a:avLst/>
          </a:prstGeom>
        </p:spPr>
        <p:txBody>
          <a:bodyPr lIns="0" tIns="0" rIns="0" bIns="0">
            <a:noAutofit/>
          </a:bodyPr>
          <a:lstStyle>
            <a:lvl1pPr>
              <a:spcBef>
                <a:spcPts val="1800"/>
              </a:spcBef>
              <a:buSzPct val="97000"/>
              <a:defRPr>
                <a:solidFill>
                  <a:schemeClr val="bg1"/>
                </a:solidFill>
                <a:latin typeface="Arial"/>
              </a:defRPr>
            </a:lvl1pPr>
            <a:lvl2pPr>
              <a:spcBef>
                <a:spcPts val="300"/>
              </a:spcBef>
              <a:buSzPct val="97000"/>
              <a:defRPr>
                <a:solidFill>
                  <a:schemeClr val="bg1"/>
                </a:solidFill>
                <a:latin typeface="Arial"/>
              </a:defRPr>
            </a:lvl2pPr>
            <a:lvl3pPr>
              <a:spcBef>
                <a:spcPts val="300"/>
              </a:spcBef>
              <a:buSzPct val="97000"/>
              <a:defRPr>
                <a:solidFill>
                  <a:schemeClr val="bg1"/>
                </a:solidFill>
                <a:latin typeface="Arial"/>
              </a:defRPr>
            </a:lvl3pPr>
            <a:lvl4pPr>
              <a:spcBef>
                <a:spcPts val="300"/>
              </a:spcBef>
              <a:buSzPct val="97000"/>
              <a:defRPr>
                <a:solidFill>
                  <a:schemeClr val="bg1"/>
                </a:solidFill>
                <a:latin typeface="Arial"/>
              </a:defRPr>
            </a:lvl4pPr>
            <a:lvl5pPr>
              <a:spcBef>
                <a:spcPts val="300"/>
              </a:spcBef>
              <a:buSzPct val="97000"/>
              <a:defRPr>
                <a:solidFill>
                  <a:schemeClr val="bg1"/>
                </a:solidFill>
                <a:latin typeface="Arial"/>
              </a:defRPr>
            </a:lvl5pPr>
          </a:lstStyle>
          <a:p>
            <a:pPr lvl="0"/>
            <a:r>
              <a:rPr lang="da-DK" noProof="0" dirty="0"/>
              <a:t>Klik for at redigere i master</a:t>
            </a:r>
          </a:p>
          <a:p>
            <a:pPr lvl="1"/>
            <a:r>
              <a:rPr lang="da-DK" noProof="0" dirty="0"/>
              <a:t>Andet niveau</a:t>
            </a:r>
          </a:p>
          <a:p>
            <a:pPr lvl="2"/>
            <a:r>
              <a:rPr lang="da-DK" noProof="0" dirty="0"/>
              <a:t>Tredje niveau</a:t>
            </a:r>
          </a:p>
          <a:p>
            <a:pPr lvl="3"/>
            <a:r>
              <a:rPr lang="da-DK" noProof="0" dirty="0"/>
              <a:t>Fjerde niveau</a:t>
            </a:r>
          </a:p>
          <a:p>
            <a:pPr lvl="4"/>
            <a:r>
              <a:rPr lang="da-DK" noProof="0" dirty="0"/>
              <a:t>Femte niveau</a:t>
            </a:r>
          </a:p>
        </p:txBody>
      </p:sp>
      <p:sp>
        <p:nvSpPr>
          <p:cNvPr id="13" name="Titel 1">
            <a:extLst>
              <a:ext uri="{FF2B5EF4-FFF2-40B4-BE49-F238E27FC236}">
                <a16:creationId xmlns:a16="http://schemas.microsoft.com/office/drawing/2014/main" id="{84DDF7DD-AFD3-8E47-88FF-49007ADCFFB9}"/>
              </a:ext>
            </a:extLst>
          </p:cNvPr>
          <p:cNvSpPr>
            <a:spLocks noGrp="1"/>
          </p:cNvSpPr>
          <p:nvPr>
            <p:ph type="ctrTitle" hasCustomPrompt="1"/>
          </p:nvPr>
        </p:nvSpPr>
        <p:spPr>
          <a:xfrm>
            <a:off x="611188" y="1628800"/>
            <a:ext cx="10800000" cy="1470025"/>
          </a:xfrm>
          <a:prstGeom prst="rect">
            <a:avLst/>
          </a:prstGeom>
        </p:spPr>
        <p:txBody>
          <a:bodyPr lIns="0" tIns="0" rIns="0" bIns="0" anchor="b" anchorCtr="0">
            <a:noAutofit/>
          </a:bodyPr>
          <a:lstStyle>
            <a:lvl1pPr algn="l">
              <a:lnSpc>
                <a:spcPct val="90000"/>
              </a:lnSpc>
              <a:defRPr sz="2800" b="1">
                <a:solidFill>
                  <a:schemeClr val="bg1"/>
                </a:solidFill>
                <a:latin typeface="Arial"/>
              </a:defRPr>
            </a:lvl1pPr>
          </a:lstStyle>
          <a:p>
            <a:r>
              <a:rPr lang="da-DK" noProof="0" dirty="0"/>
              <a:t>Klik for at redigere i master</a:t>
            </a:r>
          </a:p>
        </p:txBody>
      </p:sp>
    </p:spTree>
    <p:extLst>
      <p:ext uri="{BB962C8B-B14F-4D97-AF65-F5344CB8AC3E}">
        <p14:creationId xmlns:p14="http://schemas.microsoft.com/office/powerpoint/2010/main" val="24342115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el og indholdsobjekt · Ramme">
    <p:spTree>
      <p:nvGrpSpPr>
        <p:cNvPr id="1" name=""/>
        <p:cNvGrpSpPr/>
        <p:nvPr/>
      </p:nvGrpSpPr>
      <p:grpSpPr>
        <a:xfrm>
          <a:off x="0" y="0"/>
          <a:ext cx="0" cy="0"/>
          <a:chOff x="0" y="0"/>
          <a:chExt cx="0" cy="0"/>
        </a:xfrm>
      </p:grpSpPr>
      <p:sp>
        <p:nvSpPr>
          <p:cNvPr id="6" name="Rektangel 11">
            <a:extLst>
              <a:ext uri="{FF2B5EF4-FFF2-40B4-BE49-F238E27FC236}">
                <a16:creationId xmlns:a16="http://schemas.microsoft.com/office/drawing/2014/main" id="{22290E43-610F-4845-9FAA-84E95236F112}"/>
              </a:ext>
            </a:extLst>
          </p:cNvPr>
          <p:cNvSpPr/>
          <p:nvPr userDrawn="1"/>
        </p:nvSpPr>
        <p:spPr>
          <a:xfrm>
            <a:off x="0" y="0"/>
            <a:ext cx="12192000" cy="6858000"/>
          </a:xfrm>
          <a:prstGeom prst="rect">
            <a:avLst/>
          </a:prstGeom>
          <a:noFill/>
          <a:ln w="317500" cap="flat" cmpd="sng">
            <a:solidFill>
              <a:srgbClr val="961C78"/>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a:t>vv</a:t>
            </a:r>
            <a:endParaRPr lang="da-DK" dirty="0"/>
          </a:p>
        </p:txBody>
      </p:sp>
      <p:pic>
        <p:nvPicPr>
          <p:cNvPr id="8" name="Billede 6">
            <a:extLst>
              <a:ext uri="{FF2B5EF4-FFF2-40B4-BE49-F238E27FC236}">
                <a16:creationId xmlns:a16="http://schemas.microsoft.com/office/drawing/2014/main" id="{A8EFEAEC-7A2F-6D4F-A2E0-931112450F72}"/>
              </a:ext>
            </a:extLst>
          </p:cNvPr>
          <p:cNvPicPr>
            <a:picLocks noChangeAspect="1"/>
          </p:cNvPicPr>
          <p:nvPr userDrawn="1"/>
        </p:nvPicPr>
        <p:blipFill>
          <a:blip r:embed="rId2"/>
          <a:srcRect/>
          <a:stretch/>
        </p:blipFill>
        <p:spPr>
          <a:xfrm>
            <a:off x="630000" y="630000"/>
            <a:ext cx="1007994" cy="685436"/>
          </a:xfrm>
          <a:prstGeom prst="rect">
            <a:avLst/>
          </a:prstGeom>
        </p:spPr>
      </p:pic>
      <p:sp>
        <p:nvSpPr>
          <p:cNvPr id="9" name="Pladsholder til indhold 2">
            <a:extLst>
              <a:ext uri="{FF2B5EF4-FFF2-40B4-BE49-F238E27FC236}">
                <a16:creationId xmlns:a16="http://schemas.microsoft.com/office/drawing/2014/main" id="{E9C5CA82-BD3A-2543-9A87-7DCA16A2ADBB}"/>
              </a:ext>
            </a:extLst>
          </p:cNvPr>
          <p:cNvSpPr>
            <a:spLocks noGrp="1"/>
          </p:cNvSpPr>
          <p:nvPr>
            <p:ph idx="1" hasCustomPrompt="1"/>
          </p:nvPr>
        </p:nvSpPr>
        <p:spPr>
          <a:xfrm>
            <a:off x="611188" y="3351365"/>
            <a:ext cx="10800000" cy="2525907"/>
          </a:xfrm>
          <a:prstGeom prst="rect">
            <a:avLst/>
          </a:prstGeom>
        </p:spPr>
        <p:txBody>
          <a:bodyPr lIns="0" tIns="0" rIns="0" bIns="0">
            <a:noAutofit/>
          </a:bodyPr>
          <a:lstStyle>
            <a:lvl1pPr>
              <a:spcBef>
                <a:spcPts val="1800"/>
              </a:spcBef>
              <a:buSzPct val="97000"/>
              <a:defRPr>
                <a:solidFill>
                  <a:srgbClr val="40474F"/>
                </a:solidFill>
                <a:latin typeface="Arial"/>
              </a:defRPr>
            </a:lvl1pPr>
            <a:lvl2pPr>
              <a:spcBef>
                <a:spcPts val="300"/>
              </a:spcBef>
              <a:buSzPct val="97000"/>
              <a:defRPr>
                <a:solidFill>
                  <a:srgbClr val="40474F"/>
                </a:solidFill>
                <a:latin typeface="Arial"/>
              </a:defRPr>
            </a:lvl2pPr>
            <a:lvl3pPr>
              <a:spcBef>
                <a:spcPts val="300"/>
              </a:spcBef>
              <a:buSzPct val="97000"/>
              <a:defRPr>
                <a:solidFill>
                  <a:srgbClr val="40474F"/>
                </a:solidFill>
                <a:latin typeface="Arial"/>
              </a:defRPr>
            </a:lvl3pPr>
            <a:lvl4pPr>
              <a:spcBef>
                <a:spcPts val="300"/>
              </a:spcBef>
              <a:buSzPct val="97000"/>
              <a:defRPr>
                <a:solidFill>
                  <a:srgbClr val="40474F"/>
                </a:solidFill>
                <a:latin typeface="Arial"/>
              </a:defRPr>
            </a:lvl4pPr>
            <a:lvl5pPr>
              <a:spcBef>
                <a:spcPts val="300"/>
              </a:spcBef>
              <a:buSzPct val="97000"/>
              <a:defRPr>
                <a:solidFill>
                  <a:srgbClr val="40474F"/>
                </a:solidFill>
                <a:latin typeface="Arial"/>
              </a:defRPr>
            </a:lvl5pPr>
          </a:lstStyle>
          <a:p>
            <a:pPr lvl="0"/>
            <a:r>
              <a:rPr lang="da-DK" noProof="0" dirty="0"/>
              <a:t>Klik for at redigere i master</a:t>
            </a:r>
          </a:p>
          <a:p>
            <a:pPr lvl="1"/>
            <a:r>
              <a:rPr lang="da-DK" noProof="0" dirty="0"/>
              <a:t>Andet niveau</a:t>
            </a:r>
          </a:p>
          <a:p>
            <a:pPr lvl="2"/>
            <a:r>
              <a:rPr lang="da-DK" noProof="0" dirty="0"/>
              <a:t>Tredje niveau</a:t>
            </a:r>
          </a:p>
          <a:p>
            <a:pPr lvl="3"/>
            <a:r>
              <a:rPr lang="da-DK" noProof="0" dirty="0"/>
              <a:t>Fjerde niveau</a:t>
            </a:r>
          </a:p>
          <a:p>
            <a:pPr lvl="4"/>
            <a:r>
              <a:rPr lang="da-DK" noProof="0" dirty="0"/>
              <a:t>Femte niveau</a:t>
            </a:r>
          </a:p>
        </p:txBody>
      </p:sp>
      <p:sp>
        <p:nvSpPr>
          <p:cNvPr id="11" name="Titel 1">
            <a:extLst>
              <a:ext uri="{FF2B5EF4-FFF2-40B4-BE49-F238E27FC236}">
                <a16:creationId xmlns:a16="http://schemas.microsoft.com/office/drawing/2014/main" id="{FC36DFCE-5016-B04D-A1A7-D2CF89E2BA1C}"/>
              </a:ext>
            </a:extLst>
          </p:cNvPr>
          <p:cNvSpPr>
            <a:spLocks noGrp="1"/>
          </p:cNvSpPr>
          <p:nvPr>
            <p:ph type="ctrTitle" hasCustomPrompt="1"/>
          </p:nvPr>
        </p:nvSpPr>
        <p:spPr>
          <a:xfrm>
            <a:off x="611188" y="1628800"/>
            <a:ext cx="10800000" cy="1470025"/>
          </a:xfrm>
          <a:prstGeom prst="rect">
            <a:avLst/>
          </a:prstGeom>
        </p:spPr>
        <p:txBody>
          <a:bodyPr lIns="0" tIns="0" rIns="0" bIns="0" anchor="b" anchorCtr="0">
            <a:noAutofit/>
          </a:bodyPr>
          <a:lstStyle>
            <a:lvl1pPr algn="l">
              <a:lnSpc>
                <a:spcPct val="90000"/>
              </a:lnSpc>
              <a:defRPr sz="2800" b="1">
                <a:solidFill>
                  <a:srgbClr val="40474F"/>
                </a:solidFill>
                <a:latin typeface="Arial"/>
              </a:defRPr>
            </a:lvl1pPr>
          </a:lstStyle>
          <a:p>
            <a:r>
              <a:rPr lang="da-DK" noProof="0" dirty="0"/>
              <a:t>Klik for at redigere i master</a:t>
            </a:r>
          </a:p>
        </p:txBody>
      </p:sp>
    </p:spTree>
    <p:extLst>
      <p:ext uri="{BB962C8B-B14F-4D97-AF65-F5344CB8AC3E}">
        <p14:creationId xmlns:p14="http://schemas.microsoft.com/office/powerpoint/2010/main" val="30402188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el og indholdsobjekt · Ramme · Grå">
    <p:spTree>
      <p:nvGrpSpPr>
        <p:cNvPr id="1" name=""/>
        <p:cNvGrpSpPr/>
        <p:nvPr/>
      </p:nvGrpSpPr>
      <p:grpSpPr>
        <a:xfrm>
          <a:off x="0" y="0"/>
          <a:ext cx="0" cy="0"/>
          <a:chOff x="0" y="0"/>
          <a:chExt cx="0" cy="0"/>
        </a:xfrm>
      </p:grpSpPr>
      <p:sp>
        <p:nvSpPr>
          <p:cNvPr id="6" name="Rektangel 11">
            <a:extLst>
              <a:ext uri="{FF2B5EF4-FFF2-40B4-BE49-F238E27FC236}">
                <a16:creationId xmlns:a16="http://schemas.microsoft.com/office/drawing/2014/main" id="{8CB83AB2-D5FC-5240-B13E-CD14528F339E}"/>
              </a:ext>
            </a:extLst>
          </p:cNvPr>
          <p:cNvSpPr/>
          <p:nvPr userDrawn="1"/>
        </p:nvSpPr>
        <p:spPr>
          <a:xfrm>
            <a:off x="0" y="0"/>
            <a:ext cx="12192000" cy="6858000"/>
          </a:xfrm>
          <a:prstGeom prst="rect">
            <a:avLst/>
          </a:prstGeom>
          <a:noFill/>
          <a:ln w="317500" cap="flat" cmpd="sng">
            <a:solidFill>
              <a:srgbClr val="40474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a:t>vv</a:t>
            </a:r>
            <a:endParaRPr lang="da-DK" dirty="0"/>
          </a:p>
        </p:txBody>
      </p:sp>
      <p:pic>
        <p:nvPicPr>
          <p:cNvPr id="8" name="Billede 6">
            <a:extLst>
              <a:ext uri="{FF2B5EF4-FFF2-40B4-BE49-F238E27FC236}">
                <a16:creationId xmlns:a16="http://schemas.microsoft.com/office/drawing/2014/main" id="{BB5AAF52-C8FD-2648-99B4-C2C0C71D84FC}"/>
              </a:ext>
            </a:extLst>
          </p:cNvPr>
          <p:cNvPicPr>
            <a:picLocks noChangeAspect="1"/>
          </p:cNvPicPr>
          <p:nvPr userDrawn="1"/>
        </p:nvPicPr>
        <p:blipFill>
          <a:blip r:embed="rId2"/>
          <a:srcRect/>
          <a:stretch/>
        </p:blipFill>
        <p:spPr>
          <a:xfrm>
            <a:off x="630000" y="630000"/>
            <a:ext cx="1007995" cy="685436"/>
          </a:xfrm>
          <a:prstGeom prst="rect">
            <a:avLst/>
          </a:prstGeom>
        </p:spPr>
      </p:pic>
      <p:sp>
        <p:nvSpPr>
          <p:cNvPr id="9" name="Pladsholder til indhold 2">
            <a:extLst>
              <a:ext uri="{FF2B5EF4-FFF2-40B4-BE49-F238E27FC236}">
                <a16:creationId xmlns:a16="http://schemas.microsoft.com/office/drawing/2014/main" id="{5B2AEBB7-E972-AD4B-AE1D-BAC41B4ACD4E}"/>
              </a:ext>
            </a:extLst>
          </p:cNvPr>
          <p:cNvSpPr>
            <a:spLocks noGrp="1"/>
          </p:cNvSpPr>
          <p:nvPr>
            <p:ph idx="1" hasCustomPrompt="1"/>
          </p:nvPr>
        </p:nvSpPr>
        <p:spPr>
          <a:xfrm>
            <a:off x="611188" y="3351365"/>
            <a:ext cx="10800000" cy="2525907"/>
          </a:xfrm>
          <a:prstGeom prst="rect">
            <a:avLst/>
          </a:prstGeom>
        </p:spPr>
        <p:txBody>
          <a:bodyPr lIns="0" tIns="0" rIns="0" bIns="0">
            <a:noAutofit/>
          </a:bodyPr>
          <a:lstStyle>
            <a:lvl1pPr>
              <a:spcBef>
                <a:spcPts val="1800"/>
              </a:spcBef>
              <a:buSzPct val="97000"/>
              <a:defRPr>
                <a:solidFill>
                  <a:srgbClr val="40474F"/>
                </a:solidFill>
                <a:latin typeface="Arial"/>
              </a:defRPr>
            </a:lvl1pPr>
            <a:lvl2pPr>
              <a:spcBef>
                <a:spcPts val="300"/>
              </a:spcBef>
              <a:buSzPct val="97000"/>
              <a:defRPr>
                <a:solidFill>
                  <a:srgbClr val="40474F"/>
                </a:solidFill>
                <a:latin typeface="Arial"/>
              </a:defRPr>
            </a:lvl2pPr>
            <a:lvl3pPr>
              <a:spcBef>
                <a:spcPts val="300"/>
              </a:spcBef>
              <a:buSzPct val="97000"/>
              <a:defRPr>
                <a:solidFill>
                  <a:srgbClr val="40474F"/>
                </a:solidFill>
                <a:latin typeface="Arial"/>
              </a:defRPr>
            </a:lvl3pPr>
            <a:lvl4pPr>
              <a:spcBef>
                <a:spcPts val="300"/>
              </a:spcBef>
              <a:buSzPct val="97000"/>
              <a:defRPr>
                <a:solidFill>
                  <a:srgbClr val="40474F"/>
                </a:solidFill>
                <a:latin typeface="Arial"/>
              </a:defRPr>
            </a:lvl4pPr>
            <a:lvl5pPr>
              <a:spcBef>
                <a:spcPts val="300"/>
              </a:spcBef>
              <a:buSzPct val="97000"/>
              <a:defRPr>
                <a:solidFill>
                  <a:srgbClr val="40474F"/>
                </a:solidFill>
                <a:latin typeface="Arial"/>
              </a:defRPr>
            </a:lvl5pPr>
          </a:lstStyle>
          <a:p>
            <a:pPr lvl="0"/>
            <a:r>
              <a:rPr lang="da-DK" noProof="0" dirty="0"/>
              <a:t>Klik for at redigere i master</a:t>
            </a:r>
          </a:p>
          <a:p>
            <a:pPr lvl="1"/>
            <a:r>
              <a:rPr lang="da-DK" noProof="0" dirty="0"/>
              <a:t>Andet niveau</a:t>
            </a:r>
          </a:p>
          <a:p>
            <a:pPr lvl="2"/>
            <a:r>
              <a:rPr lang="da-DK" noProof="0" dirty="0"/>
              <a:t>Tredje niveau</a:t>
            </a:r>
          </a:p>
          <a:p>
            <a:pPr lvl="3"/>
            <a:r>
              <a:rPr lang="da-DK" noProof="0" dirty="0"/>
              <a:t>Fjerde niveau</a:t>
            </a:r>
          </a:p>
          <a:p>
            <a:pPr lvl="4"/>
            <a:r>
              <a:rPr lang="da-DK" noProof="0" dirty="0"/>
              <a:t>Femte niveau</a:t>
            </a:r>
          </a:p>
        </p:txBody>
      </p:sp>
      <p:sp>
        <p:nvSpPr>
          <p:cNvPr id="11" name="Titel 1">
            <a:extLst>
              <a:ext uri="{FF2B5EF4-FFF2-40B4-BE49-F238E27FC236}">
                <a16:creationId xmlns:a16="http://schemas.microsoft.com/office/drawing/2014/main" id="{F0017B3A-3A21-B849-A5CE-2D06380ACB60}"/>
              </a:ext>
            </a:extLst>
          </p:cNvPr>
          <p:cNvSpPr>
            <a:spLocks noGrp="1"/>
          </p:cNvSpPr>
          <p:nvPr>
            <p:ph type="ctrTitle" hasCustomPrompt="1"/>
          </p:nvPr>
        </p:nvSpPr>
        <p:spPr>
          <a:xfrm>
            <a:off x="611188" y="1628800"/>
            <a:ext cx="10800000" cy="1470025"/>
          </a:xfrm>
          <a:prstGeom prst="rect">
            <a:avLst/>
          </a:prstGeom>
        </p:spPr>
        <p:txBody>
          <a:bodyPr lIns="0" tIns="0" rIns="0" bIns="0" anchor="b" anchorCtr="0">
            <a:noAutofit/>
          </a:bodyPr>
          <a:lstStyle>
            <a:lvl1pPr algn="l">
              <a:lnSpc>
                <a:spcPct val="90000"/>
              </a:lnSpc>
              <a:defRPr sz="2800" b="1">
                <a:solidFill>
                  <a:srgbClr val="40474F"/>
                </a:solidFill>
                <a:latin typeface="Arial"/>
              </a:defRPr>
            </a:lvl1pPr>
          </a:lstStyle>
          <a:p>
            <a:r>
              <a:rPr lang="da-DK" noProof="0" dirty="0"/>
              <a:t>Klik for at redigere i master</a:t>
            </a:r>
          </a:p>
        </p:txBody>
      </p:sp>
    </p:spTree>
    <p:extLst>
      <p:ext uri="{BB962C8B-B14F-4D97-AF65-F5344CB8AC3E}">
        <p14:creationId xmlns:p14="http://schemas.microsoft.com/office/powerpoint/2010/main" val="127214990"/>
      </p:ext>
    </p:extLst>
  </p:cSld>
  <p:clrMapOvr>
    <a:masterClrMapping/>
  </p:clrMapOvr>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Title Placeholder 1">
            <a:extLst>
              <a:ext uri="{FF2B5EF4-FFF2-40B4-BE49-F238E27FC236}">
                <a16:creationId xmlns:a16="http://schemas.microsoft.com/office/drawing/2014/main" id="{FB584F0A-23F5-AC46-8AD1-37C976A6A24B}"/>
              </a:ext>
            </a:extLst>
          </p:cNvPr>
          <p:cNvSpPr>
            <a:spLocks noGrp="1"/>
          </p:cNvSpPr>
          <p:nvPr>
            <p:ph type="title"/>
          </p:nvPr>
        </p:nvSpPr>
        <p:spPr>
          <a:xfrm>
            <a:off x="611187" y="1630133"/>
            <a:ext cx="10800000" cy="795600"/>
          </a:xfrm>
          <a:prstGeom prst="rect">
            <a:avLst/>
          </a:prstGeom>
        </p:spPr>
        <p:txBody>
          <a:bodyPr vert="horz" lIns="91440" tIns="45720" rIns="91440" bIns="45720" rtlCol="0" anchor="ctr">
            <a:normAutofit/>
          </a:bodyPr>
          <a:lstStyle/>
          <a:p>
            <a:r>
              <a:rPr lang="da-DK" dirty="0"/>
              <a:t>Klik for at redigere i masteren</a:t>
            </a:r>
            <a:endParaRPr lang="en-US" dirty="0"/>
          </a:p>
        </p:txBody>
      </p:sp>
      <p:sp>
        <p:nvSpPr>
          <p:cNvPr id="8" name="Text Placeholder 2">
            <a:extLst>
              <a:ext uri="{FF2B5EF4-FFF2-40B4-BE49-F238E27FC236}">
                <a16:creationId xmlns:a16="http://schemas.microsoft.com/office/drawing/2014/main" id="{20D0DE6D-1C5C-7A4A-BFED-86553942077D}"/>
              </a:ext>
            </a:extLst>
          </p:cNvPr>
          <p:cNvSpPr>
            <a:spLocks noGrp="1"/>
          </p:cNvSpPr>
          <p:nvPr>
            <p:ph type="body" idx="1"/>
          </p:nvPr>
        </p:nvSpPr>
        <p:spPr>
          <a:xfrm>
            <a:off x="611187" y="2511631"/>
            <a:ext cx="10800000" cy="3101253"/>
          </a:xfrm>
          <a:prstGeom prst="rect">
            <a:avLst/>
          </a:prstGeom>
        </p:spPr>
        <p:txBody>
          <a:bodyPr vert="horz" lIns="91440" tIns="45720" rIns="91440" bIns="45720" rtlCol="0">
            <a:normAutofit/>
          </a:bodyPr>
          <a:lstStyle/>
          <a:p>
            <a:pPr lvl="0"/>
            <a:r>
              <a:rPr lang="da-DK" dirty="0"/>
              <a:t>Klik for at redigere teksttypografierne i masteren</a:t>
            </a:r>
          </a:p>
          <a:p>
            <a:pPr lvl="1"/>
            <a:r>
              <a:rPr lang="da-DK" dirty="0"/>
              <a:t>Andet niveau</a:t>
            </a:r>
          </a:p>
          <a:p>
            <a:pPr lvl="2"/>
            <a:r>
              <a:rPr lang="da-DK" dirty="0"/>
              <a:t>Tredje niveau</a:t>
            </a:r>
          </a:p>
          <a:p>
            <a:pPr lvl="3"/>
            <a:r>
              <a:rPr lang="da-DK" dirty="0"/>
              <a:t>Fjerde niveau</a:t>
            </a:r>
          </a:p>
          <a:p>
            <a:pPr lvl="4"/>
            <a:r>
              <a:rPr lang="da-DK" dirty="0"/>
              <a:t>Femte niveau</a:t>
            </a:r>
            <a:endParaRPr lang="en-US" dirty="0"/>
          </a:p>
        </p:txBody>
      </p:sp>
    </p:spTree>
    <p:extLst>
      <p:ext uri="{BB962C8B-B14F-4D97-AF65-F5344CB8AC3E}">
        <p14:creationId xmlns:p14="http://schemas.microsoft.com/office/powerpoint/2010/main" val="18149425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 id="2147483666" r:id="rId18"/>
    <p:sldLayoutId id="2147483667" r:id="rId19"/>
    <p:sldLayoutId id="2147483668" r:id="rId20"/>
    <p:sldLayoutId id="2147483675" r:id="rId21"/>
    <p:sldLayoutId id="2147483676" r:id="rId22"/>
    <p:sldLayoutId id="2147483669" r:id="rId23"/>
    <p:sldLayoutId id="2147483670" r:id="rId24"/>
    <p:sldLayoutId id="2147483677" r:id="rId25"/>
    <p:sldLayoutId id="2147483678" r:id="rId26"/>
    <p:sldLayoutId id="2147483671" r:id="rId27"/>
    <p:sldLayoutId id="2147483672" r:id="rId28"/>
    <p:sldLayoutId id="2147483679" r:id="rId29"/>
    <p:sldLayoutId id="2147483680" r:id="rId30"/>
    <p:sldLayoutId id="2147483673" r:id="rId31"/>
    <p:sldLayoutId id="2147483674" r:id="rId32"/>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8" Type="http://schemas.openxmlformats.org/officeDocument/2006/relationships/diagramColors" Target="../diagrams/colors1.xml"/><Relationship Id="rId3" Type="http://schemas.openxmlformats.org/officeDocument/2006/relationships/image" Target="../media/image9.png"/><Relationship Id="rId7" Type="http://schemas.openxmlformats.org/officeDocument/2006/relationships/diagramQuickStyle" Target="../diagrams/quickStyle1.xml"/><Relationship Id="rId2" Type="http://schemas.openxmlformats.org/officeDocument/2006/relationships/notesSlide" Target="../notesSlides/notesSlide1.xml"/><Relationship Id="rId1" Type="http://schemas.openxmlformats.org/officeDocument/2006/relationships/slideLayout" Target="../slideLayouts/slideLayout13.xml"/><Relationship Id="rId6" Type="http://schemas.openxmlformats.org/officeDocument/2006/relationships/diagramLayout" Target="../diagrams/layout1.xml"/><Relationship Id="rId5" Type="http://schemas.openxmlformats.org/officeDocument/2006/relationships/diagramData" Target="../diagrams/data1.xml"/><Relationship Id="rId4" Type="http://schemas.openxmlformats.org/officeDocument/2006/relationships/image" Target="../media/image10.png"/><Relationship Id="rId9" Type="http://schemas.microsoft.com/office/2007/relationships/diagramDrawing" Target="../diagrams/drawing1.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3.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2.xml.rels><?xml version="1.0" encoding="UTF-8" standalone="yes"?>
<Relationships xmlns="http://schemas.openxmlformats.org/package/2006/relationships"><Relationship Id="rId8" Type="http://schemas.openxmlformats.org/officeDocument/2006/relationships/diagramData" Target="../diagrams/data4.xml"/><Relationship Id="rId3" Type="http://schemas.openxmlformats.org/officeDocument/2006/relationships/diagramData" Target="../diagrams/data3.xml"/><Relationship Id="rId7" Type="http://schemas.microsoft.com/office/2007/relationships/diagramDrawing" Target="../diagrams/drawing3.xml"/><Relationship Id="rId12" Type="http://schemas.microsoft.com/office/2007/relationships/diagramDrawing" Target="../diagrams/drawing4.xml"/><Relationship Id="rId2" Type="http://schemas.openxmlformats.org/officeDocument/2006/relationships/notesSlide" Target="../notesSlides/notesSlide2.xml"/><Relationship Id="rId1" Type="http://schemas.openxmlformats.org/officeDocument/2006/relationships/slideLayout" Target="../slideLayouts/slideLayout13.xml"/><Relationship Id="rId6" Type="http://schemas.openxmlformats.org/officeDocument/2006/relationships/diagramColors" Target="../diagrams/colors3.xml"/><Relationship Id="rId11" Type="http://schemas.openxmlformats.org/officeDocument/2006/relationships/diagramColors" Target="../diagrams/colors4.xml"/><Relationship Id="rId5" Type="http://schemas.openxmlformats.org/officeDocument/2006/relationships/diagramQuickStyle" Target="../diagrams/quickStyle3.xml"/><Relationship Id="rId10" Type="http://schemas.openxmlformats.org/officeDocument/2006/relationships/diagramQuickStyle" Target="../diagrams/quickStyle4.xml"/><Relationship Id="rId4" Type="http://schemas.openxmlformats.org/officeDocument/2006/relationships/diagramLayout" Target="../diagrams/layout3.xml"/><Relationship Id="rId9" Type="http://schemas.openxmlformats.org/officeDocument/2006/relationships/diagramLayout" Target="../diagrams/layout4.xml"/></Relationships>
</file>

<file path=ppt/slides/_rels/slide13.xml.rels><?xml version="1.0" encoding="UTF-8" standalone="yes"?>
<Relationships xmlns="http://schemas.openxmlformats.org/package/2006/relationships"><Relationship Id="rId8" Type="http://schemas.openxmlformats.org/officeDocument/2006/relationships/diagramData" Target="../diagrams/data6.xml"/><Relationship Id="rId3" Type="http://schemas.openxmlformats.org/officeDocument/2006/relationships/diagramData" Target="../diagrams/data5.xml"/><Relationship Id="rId7" Type="http://schemas.microsoft.com/office/2007/relationships/diagramDrawing" Target="../diagrams/drawing5.xml"/><Relationship Id="rId12" Type="http://schemas.microsoft.com/office/2007/relationships/diagramDrawing" Target="../diagrams/drawing6.xml"/><Relationship Id="rId2" Type="http://schemas.openxmlformats.org/officeDocument/2006/relationships/notesSlide" Target="../notesSlides/notesSlide3.xml"/><Relationship Id="rId1" Type="http://schemas.openxmlformats.org/officeDocument/2006/relationships/slideLayout" Target="../slideLayouts/slideLayout13.xml"/><Relationship Id="rId6" Type="http://schemas.openxmlformats.org/officeDocument/2006/relationships/diagramColors" Target="../diagrams/colors5.xml"/><Relationship Id="rId11" Type="http://schemas.openxmlformats.org/officeDocument/2006/relationships/diagramColors" Target="../diagrams/colors6.xml"/><Relationship Id="rId5" Type="http://schemas.openxmlformats.org/officeDocument/2006/relationships/diagramQuickStyle" Target="../diagrams/quickStyle5.xml"/><Relationship Id="rId10" Type="http://schemas.openxmlformats.org/officeDocument/2006/relationships/diagramQuickStyle" Target="../diagrams/quickStyle6.xml"/><Relationship Id="rId4" Type="http://schemas.openxmlformats.org/officeDocument/2006/relationships/diagramLayout" Target="../diagrams/layout5.xml"/><Relationship Id="rId9" Type="http://schemas.openxmlformats.org/officeDocument/2006/relationships/diagramLayout" Target="../diagrams/layout6.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7.xml"/><Relationship Id="rId7" Type="http://schemas.openxmlformats.org/officeDocument/2006/relationships/image" Target="../media/image17.png"/><Relationship Id="rId2" Type="http://schemas.openxmlformats.org/officeDocument/2006/relationships/diagramData" Target="../diagrams/data7.xml"/><Relationship Id="rId1" Type="http://schemas.openxmlformats.org/officeDocument/2006/relationships/slideLayout" Target="../slideLayouts/slideLayout13.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5.xml.rels><?xml version="1.0" encoding="UTF-8" standalone="yes"?>
<Relationships xmlns="http://schemas.openxmlformats.org/package/2006/relationships"><Relationship Id="rId8" Type="http://schemas.openxmlformats.org/officeDocument/2006/relationships/diagramLayout" Target="../diagrams/layout9.xml"/><Relationship Id="rId13" Type="http://schemas.openxmlformats.org/officeDocument/2006/relationships/diagramLayout" Target="../diagrams/layout10.xml"/><Relationship Id="rId3" Type="http://schemas.openxmlformats.org/officeDocument/2006/relationships/diagramLayout" Target="../diagrams/layout8.xml"/><Relationship Id="rId7" Type="http://schemas.openxmlformats.org/officeDocument/2006/relationships/diagramData" Target="../diagrams/data9.xml"/><Relationship Id="rId12" Type="http://schemas.openxmlformats.org/officeDocument/2006/relationships/diagramData" Target="../diagrams/data10.xml"/><Relationship Id="rId2" Type="http://schemas.openxmlformats.org/officeDocument/2006/relationships/diagramData" Target="../diagrams/data8.xml"/><Relationship Id="rId16" Type="http://schemas.microsoft.com/office/2007/relationships/diagramDrawing" Target="../diagrams/drawing10.xml"/><Relationship Id="rId1" Type="http://schemas.openxmlformats.org/officeDocument/2006/relationships/slideLayout" Target="../slideLayouts/slideLayout13.xml"/><Relationship Id="rId6" Type="http://schemas.microsoft.com/office/2007/relationships/diagramDrawing" Target="../diagrams/drawing8.xml"/><Relationship Id="rId11" Type="http://schemas.microsoft.com/office/2007/relationships/diagramDrawing" Target="../diagrams/drawing9.xml"/><Relationship Id="rId5" Type="http://schemas.openxmlformats.org/officeDocument/2006/relationships/diagramColors" Target="../diagrams/colors8.xml"/><Relationship Id="rId15" Type="http://schemas.openxmlformats.org/officeDocument/2006/relationships/diagramColors" Target="../diagrams/colors10.xml"/><Relationship Id="rId10" Type="http://schemas.openxmlformats.org/officeDocument/2006/relationships/diagramColors" Target="../diagrams/colors9.xml"/><Relationship Id="rId4" Type="http://schemas.openxmlformats.org/officeDocument/2006/relationships/diagramQuickStyle" Target="../diagrams/quickStyle8.xml"/><Relationship Id="rId9" Type="http://schemas.openxmlformats.org/officeDocument/2006/relationships/diagramQuickStyle" Target="../diagrams/quickStyle9.xml"/><Relationship Id="rId14" Type="http://schemas.openxmlformats.org/officeDocument/2006/relationships/diagramQuickStyle" Target="../diagrams/quickStyle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15CF4FE-6818-45E4-8491-2E775B4DD0A8}"/>
              </a:ext>
            </a:extLst>
          </p:cNvPr>
          <p:cNvSpPr>
            <a:spLocks noGrp="1"/>
          </p:cNvSpPr>
          <p:nvPr>
            <p:ph type="ctrTitle"/>
          </p:nvPr>
        </p:nvSpPr>
        <p:spPr/>
        <p:txBody>
          <a:bodyPr/>
          <a:lstStyle/>
          <a:p>
            <a:r>
              <a:rPr lang="da-DK" dirty="0"/>
              <a:t>Minievaluering af Toptunet uddannelsesmiljø</a:t>
            </a:r>
          </a:p>
        </p:txBody>
      </p:sp>
      <p:sp>
        <p:nvSpPr>
          <p:cNvPr id="3" name="Undertitel 2">
            <a:extLst>
              <a:ext uri="{FF2B5EF4-FFF2-40B4-BE49-F238E27FC236}">
                <a16:creationId xmlns:a16="http://schemas.microsoft.com/office/drawing/2014/main" id="{DFABF84C-DC44-4BD5-AC99-1B47E73D05C0}"/>
              </a:ext>
            </a:extLst>
          </p:cNvPr>
          <p:cNvSpPr>
            <a:spLocks noGrp="1"/>
          </p:cNvSpPr>
          <p:nvPr>
            <p:ph type="subTitle" idx="1"/>
          </p:nvPr>
        </p:nvSpPr>
        <p:spPr/>
        <p:txBody>
          <a:bodyPr/>
          <a:lstStyle/>
          <a:p>
            <a:r>
              <a:rPr lang="da-DK" dirty="0"/>
              <a:t>- Med anbefalinger til fremadrettet praksis</a:t>
            </a:r>
          </a:p>
        </p:txBody>
      </p:sp>
    </p:spTree>
    <p:extLst>
      <p:ext uri="{BB962C8B-B14F-4D97-AF65-F5344CB8AC3E}">
        <p14:creationId xmlns:p14="http://schemas.microsoft.com/office/powerpoint/2010/main" val="12509646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5E93708B-9743-4124-87A9-C719AC1ADD6D}"/>
              </a:ext>
            </a:extLst>
          </p:cNvPr>
          <p:cNvSpPr>
            <a:spLocks noGrp="1"/>
          </p:cNvSpPr>
          <p:nvPr>
            <p:ph type="ctrTitle"/>
          </p:nvPr>
        </p:nvSpPr>
        <p:spPr>
          <a:xfrm>
            <a:off x="2635944" y="943129"/>
            <a:ext cx="6744278" cy="1470025"/>
          </a:xfrm>
        </p:spPr>
        <p:txBody>
          <a:bodyPr/>
          <a:lstStyle/>
          <a:p>
            <a:r>
              <a:rPr lang="da-DK" sz="3600" dirty="0"/>
              <a:t>Kom godt i gang!</a:t>
            </a:r>
            <a:br>
              <a:rPr lang="da-DK" sz="3600" dirty="0"/>
            </a:br>
            <a:br>
              <a:rPr lang="da-DK" dirty="0"/>
            </a:br>
            <a:r>
              <a:rPr lang="da-DK" sz="2400" dirty="0"/>
              <a:t>Toptunet uddannelsesmiljø </a:t>
            </a:r>
            <a:br>
              <a:rPr lang="da-DK" sz="2400" dirty="0"/>
            </a:br>
            <a:r>
              <a:rPr lang="da-DK" sz="2400" dirty="0"/>
              <a:t>- Implementering og drift </a:t>
            </a:r>
          </a:p>
        </p:txBody>
      </p:sp>
      <p:pic>
        <p:nvPicPr>
          <p:cNvPr id="9" name="Billede 8">
            <a:extLst>
              <a:ext uri="{FF2B5EF4-FFF2-40B4-BE49-F238E27FC236}">
                <a16:creationId xmlns:a16="http://schemas.microsoft.com/office/drawing/2014/main" id="{66B27DCF-EF6E-430C-9D1E-B8FDF6658EE2}"/>
              </a:ext>
            </a:extLst>
          </p:cNvPr>
          <p:cNvPicPr>
            <a:picLocks noChangeAspect="1"/>
          </p:cNvPicPr>
          <p:nvPr/>
        </p:nvPicPr>
        <p:blipFill>
          <a:blip r:embed="rId3"/>
          <a:stretch>
            <a:fillRect/>
          </a:stretch>
        </p:blipFill>
        <p:spPr>
          <a:xfrm>
            <a:off x="9701212" y="44057"/>
            <a:ext cx="2568760" cy="6769885"/>
          </a:xfrm>
          <a:prstGeom prst="rect">
            <a:avLst/>
          </a:prstGeom>
        </p:spPr>
      </p:pic>
      <p:pic>
        <p:nvPicPr>
          <p:cNvPr id="2" name="Billede 1">
            <a:extLst>
              <a:ext uri="{FF2B5EF4-FFF2-40B4-BE49-F238E27FC236}">
                <a16:creationId xmlns:a16="http://schemas.microsoft.com/office/drawing/2014/main" id="{5FE6D174-3E59-4E30-878F-CB64719432B9}"/>
              </a:ext>
            </a:extLst>
          </p:cNvPr>
          <p:cNvPicPr>
            <a:picLocks noChangeAspect="1"/>
          </p:cNvPicPr>
          <p:nvPr/>
        </p:nvPicPr>
        <p:blipFill>
          <a:blip r:embed="rId4"/>
          <a:stretch>
            <a:fillRect/>
          </a:stretch>
        </p:blipFill>
        <p:spPr>
          <a:xfrm rot="-1320000">
            <a:off x="8724899" y="1753140"/>
            <a:ext cx="1952625" cy="2686270"/>
          </a:xfrm>
          <a:prstGeom prst="rect">
            <a:avLst/>
          </a:prstGeom>
        </p:spPr>
      </p:pic>
      <p:graphicFrame>
        <p:nvGraphicFramePr>
          <p:cNvPr id="3" name="Diagram 2">
            <a:extLst>
              <a:ext uri="{FF2B5EF4-FFF2-40B4-BE49-F238E27FC236}">
                <a16:creationId xmlns:a16="http://schemas.microsoft.com/office/drawing/2014/main" id="{23CF5DAF-5ABE-4111-9FC2-0AC0BAD8FA16}"/>
              </a:ext>
            </a:extLst>
          </p:cNvPr>
          <p:cNvGraphicFramePr/>
          <p:nvPr>
            <p:extLst>
              <p:ext uri="{D42A27DB-BD31-4B8C-83A1-F6EECF244321}">
                <p14:modId xmlns:p14="http://schemas.microsoft.com/office/powerpoint/2010/main" val="511004690"/>
              </p:ext>
            </p:extLst>
          </p:nvPr>
        </p:nvGraphicFramePr>
        <p:xfrm>
          <a:off x="-1399223" y="1485210"/>
          <a:ext cx="11961628" cy="5418667"/>
        </p:xfrm>
        <a:graphic>
          <a:graphicData uri="http://schemas.openxmlformats.org/drawingml/2006/diagram">
            <dgm:relIds xmlns:dgm="http://schemas.openxmlformats.org/drawingml/2006/diagram" xmlns:r="http://schemas.openxmlformats.org/officeDocument/2006/relationships" r:dm="rId5" r:lo="rId6" r:qs="rId7" r:cs="rId8"/>
          </a:graphicData>
        </a:graphic>
      </p:graphicFrame>
      <p:sp>
        <p:nvSpPr>
          <p:cNvPr id="7" name="Tekstfelt 6">
            <a:extLst>
              <a:ext uri="{FF2B5EF4-FFF2-40B4-BE49-F238E27FC236}">
                <a16:creationId xmlns:a16="http://schemas.microsoft.com/office/drawing/2014/main" id="{F12886FC-84F4-4FDF-9305-30806DC5BFE8}"/>
              </a:ext>
            </a:extLst>
          </p:cNvPr>
          <p:cNvSpPr txBox="1"/>
          <p:nvPr/>
        </p:nvSpPr>
        <p:spPr>
          <a:xfrm>
            <a:off x="12051266" y="6627246"/>
            <a:ext cx="914400" cy="369332"/>
          </a:xfrm>
          <a:prstGeom prst="rect">
            <a:avLst/>
          </a:prstGeom>
          <a:noFill/>
        </p:spPr>
        <p:txBody>
          <a:bodyPr wrap="square" rtlCol="0">
            <a:spAutoFit/>
          </a:bodyPr>
          <a:lstStyle/>
          <a:p>
            <a:r>
              <a:rPr lang="da-DK" dirty="0">
                <a:solidFill>
                  <a:schemeClr val="bg1"/>
                </a:solidFill>
              </a:rPr>
              <a:t>9</a:t>
            </a:r>
          </a:p>
        </p:txBody>
      </p:sp>
    </p:spTree>
    <p:extLst>
      <p:ext uri="{BB962C8B-B14F-4D97-AF65-F5344CB8AC3E}">
        <p14:creationId xmlns:p14="http://schemas.microsoft.com/office/powerpoint/2010/main" val="30134801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5E93708B-9743-4124-87A9-C719AC1ADD6D}"/>
              </a:ext>
            </a:extLst>
          </p:cNvPr>
          <p:cNvSpPr>
            <a:spLocks noGrp="1"/>
          </p:cNvSpPr>
          <p:nvPr>
            <p:ph type="ctrTitle"/>
          </p:nvPr>
        </p:nvSpPr>
        <p:spPr>
          <a:xfrm>
            <a:off x="-150629" y="834168"/>
            <a:ext cx="12493255" cy="1470025"/>
          </a:xfrm>
        </p:spPr>
        <p:txBody>
          <a:bodyPr/>
          <a:lstStyle/>
          <a:p>
            <a:pPr algn="ctr"/>
            <a:br>
              <a:rPr lang="da-DK" sz="4000" dirty="0"/>
            </a:br>
            <a:r>
              <a:rPr lang="da-DK" sz="4000" dirty="0"/>
              <a:t>Toptunet uddannelsesmiljø</a:t>
            </a:r>
            <a:br>
              <a:rPr lang="da-DK" sz="4000" dirty="0"/>
            </a:br>
            <a:r>
              <a:rPr lang="da-DK" sz="4000" dirty="0"/>
              <a:t>Opskrift: Implementering og forankring  </a:t>
            </a:r>
            <a:br>
              <a:rPr lang="da-DK" sz="2400" dirty="0"/>
            </a:br>
            <a:endParaRPr lang="da-DK" sz="2400" dirty="0"/>
          </a:p>
        </p:txBody>
      </p:sp>
      <p:graphicFrame>
        <p:nvGraphicFramePr>
          <p:cNvPr id="9" name="Diagram 8">
            <a:extLst>
              <a:ext uri="{FF2B5EF4-FFF2-40B4-BE49-F238E27FC236}">
                <a16:creationId xmlns:a16="http://schemas.microsoft.com/office/drawing/2014/main" id="{48928AD6-5CAC-488F-BEA1-3C6F16823336}"/>
              </a:ext>
            </a:extLst>
          </p:cNvPr>
          <p:cNvGraphicFramePr/>
          <p:nvPr>
            <p:extLst>
              <p:ext uri="{D42A27DB-BD31-4B8C-83A1-F6EECF244321}">
                <p14:modId xmlns:p14="http://schemas.microsoft.com/office/powerpoint/2010/main" val="1832484262"/>
              </p:ext>
            </p:extLst>
          </p:nvPr>
        </p:nvGraphicFramePr>
        <p:xfrm>
          <a:off x="4704080" y="2206397"/>
          <a:ext cx="6024880" cy="434864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Rektangel 1">
            <a:extLst>
              <a:ext uri="{FF2B5EF4-FFF2-40B4-BE49-F238E27FC236}">
                <a16:creationId xmlns:a16="http://schemas.microsoft.com/office/drawing/2014/main" id="{6AA74AD9-B552-4E93-9F31-EDF9E4141987}"/>
              </a:ext>
            </a:extLst>
          </p:cNvPr>
          <p:cNvSpPr/>
          <p:nvPr/>
        </p:nvSpPr>
        <p:spPr>
          <a:xfrm>
            <a:off x="503806" y="2257061"/>
            <a:ext cx="3545840" cy="4524315"/>
          </a:xfrm>
          <a:prstGeom prst="rect">
            <a:avLst/>
          </a:prstGeom>
        </p:spPr>
        <p:txBody>
          <a:bodyPr wrap="square">
            <a:spAutoFit/>
          </a:bodyPr>
          <a:lstStyle/>
          <a:p>
            <a:r>
              <a:rPr lang="da-DK" dirty="0"/>
              <a:t>Udgangspunktet for at arbejde med et Toptunet uddannelsesmiljø er, at personalegruppen sammen med lederen, elevkoordinator og elevvejledere får et fælles afsæt for jeres arbejde med de fem principper og standarden samt nogle konkrete aftaler for hvordan principperne og standarden kommer i spil i hverdagen. </a:t>
            </a:r>
          </a:p>
          <a:p>
            <a:endParaRPr lang="da-DK" dirty="0"/>
          </a:p>
          <a:p>
            <a:r>
              <a:rPr lang="da-DK" dirty="0"/>
              <a:t>Det betyder at det toptunede uddannelsesmiljø fortsætter, når plejeopgaverne og hverdagen  begynder.  </a:t>
            </a:r>
          </a:p>
          <a:p>
            <a:endParaRPr lang="da-DK" dirty="0"/>
          </a:p>
        </p:txBody>
      </p:sp>
      <p:sp>
        <p:nvSpPr>
          <p:cNvPr id="5" name="Tekstfelt 4">
            <a:extLst>
              <a:ext uri="{FF2B5EF4-FFF2-40B4-BE49-F238E27FC236}">
                <a16:creationId xmlns:a16="http://schemas.microsoft.com/office/drawing/2014/main" id="{561E94E0-8622-488B-97B8-3B2A1ECE631B}"/>
              </a:ext>
            </a:extLst>
          </p:cNvPr>
          <p:cNvSpPr txBox="1"/>
          <p:nvPr/>
        </p:nvSpPr>
        <p:spPr>
          <a:xfrm>
            <a:off x="12051266" y="6627246"/>
            <a:ext cx="914400" cy="369332"/>
          </a:xfrm>
          <a:prstGeom prst="rect">
            <a:avLst/>
          </a:prstGeom>
          <a:noFill/>
        </p:spPr>
        <p:txBody>
          <a:bodyPr wrap="square" rtlCol="0">
            <a:spAutoFit/>
          </a:bodyPr>
          <a:lstStyle/>
          <a:p>
            <a:r>
              <a:rPr lang="da-DK" dirty="0">
                <a:solidFill>
                  <a:schemeClr val="bg1"/>
                </a:solidFill>
              </a:rPr>
              <a:t>10</a:t>
            </a:r>
          </a:p>
        </p:txBody>
      </p:sp>
    </p:spTree>
    <p:extLst>
      <p:ext uri="{BB962C8B-B14F-4D97-AF65-F5344CB8AC3E}">
        <p14:creationId xmlns:p14="http://schemas.microsoft.com/office/powerpoint/2010/main" val="14346592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a:extLst>
              <a:ext uri="{FF2B5EF4-FFF2-40B4-BE49-F238E27FC236}">
                <a16:creationId xmlns:a16="http://schemas.microsoft.com/office/drawing/2014/main" id="{E03C8959-623E-4B92-BBFB-91AB5349048A}"/>
              </a:ext>
            </a:extLst>
          </p:cNvPr>
          <p:cNvGraphicFramePr/>
          <p:nvPr>
            <p:extLst/>
          </p:nvPr>
        </p:nvGraphicFramePr>
        <p:xfrm>
          <a:off x="9419422" y="-1"/>
          <a:ext cx="2914345" cy="209195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Titel 3">
            <a:extLst>
              <a:ext uri="{FF2B5EF4-FFF2-40B4-BE49-F238E27FC236}">
                <a16:creationId xmlns:a16="http://schemas.microsoft.com/office/drawing/2014/main" id="{5E93708B-9743-4124-87A9-C719AC1ADD6D}"/>
              </a:ext>
            </a:extLst>
          </p:cNvPr>
          <p:cNvSpPr>
            <a:spLocks noGrp="1"/>
          </p:cNvSpPr>
          <p:nvPr>
            <p:ph type="ctrTitle"/>
          </p:nvPr>
        </p:nvSpPr>
        <p:spPr>
          <a:xfrm>
            <a:off x="-159487" y="621932"/>
            <a:ext cx="12493254" cy="1470025"/>
          </a:xfrm>
        </p:spPr>
        <p:txBody>
          <a:bodyPr/>
          <a:lstStyle/>
          <a:p>
            <a:pPr algn="ctr"/>
            <a:r>
              <a:rPr lang="da-DK" sz="4000" dirty="0"/>
              <a:t>Vision for hjemmeplejen</a:t>
            </a:r>
            <a:br>
              <a:rPr lang="da-DK" sz="4000" dirty="0"/>
            </a:br>
            <a:r>
              <a:rPr lang="da-DK" sz="4000" dirty="0"/>
              <a:t>Toptunet uddannelsesmiljø  </a:t>
            </a:r>
            <a:br>
              <a:rPr lang="da-DK" sz="2400" dirty="0"/>
            </a:br>
            <a:endParaRPr lang="da-DK" sz="2400" dirty="0"/>
          </a:p>
        </p:txBody>
      </p:sp>
      <p:sp>
        <p:nvSpPr>
          <p:cNvPr id="2" name="Tekstfelt 1">
            <a:extLst>
              <a:ext uri="{FF2B5EF4-FFF2-40B4-BE49-F238E27FC236}">
                <a16:creationId xmlns:a16="http://schemas.microsoft.com/office/drawing/2014/main" id="{C0978E0E-5E29-43CC-AF83-5E7B55BBD284}"/>
              </a:ext>
            </a:extLst>
          </p:cNvPr>
          <p:cNvSpPr txBox="1"/>
          <p:nvPr/>
        </p:nvSpPr>
        <p:spPr>
          <a:xfrm>
            <a:off x="3706956" y="2384511"/>
            <a:ext cx="7740502" cy="3970318"/>
          </a:xfrm>
          <a:prstGeom prst="rect">
            <a:avLst/>
          </a:prstGeom>
          <a:noFill/>
        </p:spPr>
        <p:txBody>
          <a:bodyPr wrap="square" rtlCol="0">
            <a:spAutoFit/>
          </a:bodyPr>
          <a:lstStyle/>
          <a:p>
            <a:r>
              <a:rPr lang="da-DK" sz="2400" dirty="0"/>
              <a:t>Vi ønsker at vores </a:t>
            </a:r>
            <a:r>
              <a:rPr lang="da-DK" sz="2400" b="1" i="1" u="sng" dirty="0"/>
              <a:t>uddannelsesmiljø</a:t>
            </a:r>
            <a:r>
              <a:rPr lang="da-DK" sz="2400" dirty="0"/>
              <a:t> på tværs af hjemmeplejen er præget af:</a:t>
            </a:r>
          </a:p>
          <a:p>
            <a:endParaRPr lang="da-DK" sz="2400" dirty="0"/>
          </a:p>
          <a:p>
            <a:pPr marL="285750" indent="-285750">
              <a:buFont typeface="Arial" panose="020B0604020202020204" pitchFamily="34" charset="0"/>
              <a:buChar char="•"/>
            </a:pPr>
            <a:r>
              <a:rPr lang="da-DK" dirty="0"/>
              <a:t>Hensynet til det hele menneske i et læringsperspektiv</a:t>
            </a:r>
          </a:p>
          <a:p>
            <a:pPr marL="285750" indent="-285750">
              <a:buFont typeface="Arial" panose="020B0604020202020204" pitchFamily="34" charset="0"/>
              <a:buChar char="•"/>
            </a:pPr>
            <a:r>
              <a:rPr lang="da-DK" dirty="0"/>
              <a:t>Refleksion over læring i alle opgaver (styring efter læringsmål i opgaver)</a:t>
            </a:r>
          </a:p>
          <a:p>
            <a:pPr marL="285750" indent="-285750">
              <a:buFont typeface="Arial" panose="020B0604020202020204" pitchFamily="34" charset="0"/>
              <a:buChar char="•"/>
            </a:pPr>
            <a:r>
              <a:rPr lang="da-DK" dirty="0"/>
              <a:t>Høj faglighed, rummelighed og ensartethed.  </a:t>
            </a:r>
          </a:p>
          <a:p>
            <a:pPr marL="285750" indent="-285750">
              <a:buFont typeface="Arial" panose="020B0604020202020204" pitchFamily="34" charset="0"/>
              <a:buChar char="•"/>
            </a:pPr>
            <a:endParaRPr lang="da-DK" dirty="0"/>
          </a:p>
          <a:p>
            <a:r>
              <a:rPr lang="da-DK" dirty="0"/>
              <a:t>Vi ønsker at højne uddannelsesmiljøets værdi og kvalitet ved at prioritere: </a:t>
            </a:r>
          </a:p>
          <a:p>
            <a:pPr marL="285750" indent="-285750">
              <a:buFont typeface="Arial" panose="020B0604020202020204" pitchFamily="34" charset="0"/>
              <a:buChar char="•"/>
            </a:pPr>
            <a:r>
              <a:rPr lang="da-DK" dirty="0"/>
              <a:t>Et insisterende fokus på gensidig læring</a:t>
            </a:r>
          </a:p>
          <a:p>
            <a:pPr marL="285750" indent="-285750">
              <a:buFont typeface="Arial" panose="020B0604020202020204" pitchFamily="34" charset="0"/>
              <a:buChar char="•"/>
            </a:pPr>
            <a:r>
              <a:rPr lang="da-DK" dirty="0"/>
              <a:t>Trivsel og rummelighed</a:t>
            </a:r>
          </a:p>
          <a:p>
            <a:pPr marL="285750" indent="-285750">
              <a:buFont typeface="Arial" panose="020B0604020202020204" pitchFamily="34" charset="0"/>
              <a:buChar char="•"/>
            </a:pPr>
            <a:r>
              <a:rPr lang="da-DK" dirty="0"/>
              <a:t>At se eleven som en kilde til udvikling og læring </a:t>
            </a:r>
          </a:p>
          <a:p>
            <a:pPr marL="285750" indent="-285750">
              <a:buFont typeface="Arial" panose="020B0604020202020204" pitchFamily="34" charset="0"/>
              <a:buChar char="•"/>
            </a:pPr>
            <a:r>
              <a:rPr lang="da-DK" dirty="0"/>
              <a:t>Kvalificeret vejledning</a:t>
            </a:r>
          </a:p>
          <a:p>
            <a:r>
              <a:rPr lang="da-DK" dirty="0"/>
              <a:t> </a:t>
            </a:r>
          </a:p>
        </p:txBody>
      </p:sp>
      <p:graphicFrame>
        <p:nvGraphicFramePr>
          <p:cNvPr id="10" name="Diagram 9">
            <a:extLst>
              <a:ext uri="{FF2B5EF4-FFF2-40B4-BE49-F238E27FC236}">
                <a16:creationId xmlns:a16="http://schemas.microsoft.com/office/drawing/2014/main" id="{65771C7C-F97E-408E-BAF4-FB53AFAFA7C8}"/>
              </a:ext>
            </a:extLst>
          </p:cNvPr>
          <p:cNvGraphicFramePr/>
          <p:nvPr>
            <p:extLst/>
          </p:nvPr>
        </p:nvGraphicFramePr>
        <p:xfrm>
          <a:off x="-3939339" y="1356944"/>
          <a:ext cx="12030716" cy="5558010"/>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6" name="Tekstfelt 5">
            <a:extLst>
              <a:ext uri="{FF2B5EF4-FFF2-40B4-BE49-F238E27FC236}">
                <a16:creationId xmlns:a16="http://schemas.microsoft.com/office/drawing/2014/main" id="{79239C25-C8BE-4679-BF21-3519EDE4FE63}"/>
              </a:ext>
            </a:extLst>
          </p:cNvPr>
          <p:cNvSpPr txBox="1"/>
          <p:nvPr/>
        </p:nvSpPr>
        <p:spPr>
          <a:xfrm>
            <a:off x="12051266" y="6627246"/>
            <a:ext cx="914400" cy="369332"/>
          </a:xfrm>
          <a:prstGeom prst="rect">
            <a:avLst/>
          </a:prstGeom>
          <a:noFill/>
        </p:spPr>
        <p:txBody>
          <a:bodyPr wrap="square" rtlCol="0">
            <a:spAutoFit/>
          </a:bodyPr>
          <a:lstStyle/>
          <a:p>
            <a:r>
              <a:rPr lang="da-DK" dirty="0">
                <a:solidFill>
                  <a:schemeClr val="bg1"/>
                </a:solidFill>
              </a:rPr>
              <a:t>11</a:t>
            </a:r>
          </a:p>
        </p:txBody>
      </p:sp>
    </p:spTree>
    <p:extLst>
      <p:ext uri="{BB962C8B-B14F-4D97-AF65-F5344CB8AC3E}">
        <p14:creationId xmlns:p14="http://schemas.microsoft.com/office/powerpoint/2010/main" val="7959669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a:extLst>
              <a:ext uri="{FF2B5EF4-FFF2-40B4-BE49-F238E27FC236}">
                <a16:creationId xmlns:a16="http://schemas.microsoft.com/office/drawing/2014/main" id="{E03C8959-623E-4B92-BBFB-91AB5349048A}"/>
              </a:ext>
            </a:extLst>
          </p:cNvPr>
          <p:cNvGraphicFramePr/>
          <p:nvPr>
            <p:extLst/>
          </p:nvPr>
        </p:nvGraphicFramePr>
        <p:xfrm>
          <a:off x="9419422" y="-1"/>
          <a:ext cx="2914345" cy="209195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Titel 3">
            <a:extLst>
              <a:ext uri="{FF2B5EF4-FFF2-40B4-BE49-F238E27FC236}">
                <a16:creationId xmlns:a16="http://schemas.microsoft.com/office/drawing/2014/main" id="{5E93708B-9743-4124-87A9-C719AC1ADD6D}"/>
              </a:ext>
            </a:extLst>
          </p:cNvPr>
          <p:cNvSpPr>
            <a:spLocks noGrp="1"/>
          </p:cNvSpPr>
          <p:nvPr>
            <p:ph type="ctrTitle"/>
          </p:nvPr>
        </p:nvSpPr>
        <p:spPr>
          <a:xfrm>
            <a:off x="-159487" y="621932"/>
            <a:ext cx="12493254" cy="1470025"/>
          </a:xfrm>
        </p:spPr>
        <p:txBody>
          <a:bodyPr/>
          <a:lstStyle/>
          <a:p>
            <a:pPr algn="ctr"/>
            <a:r>
              <a:rPr lang="da-DK" sz="4000" dirty="0"/>
              <a:t>Vision for hjemmeplejen</a:t>
            </a:r>
            <a:br>
              <a:rPr lang="da-DK" sz="4000" dirty="0"/>
            </a:br>
            <a:r>
              <a:rPr lang="da-DK" sz="4000" dirty="0"/>
              <a:t>Toptunet uddannelsesmiljø  </a:t>
            </a:r>
            <a:br>
              <a:rPr lang="da-DK" sz="2400" dirty="0"/>
            </a:br>
            <a:endParaRPr lang="da-DK" sz="2400" dirty="0"/>
          </a:p>
        </p:txBody>
      </p:sp>
      <p:graphicFrame>
        <p:nvGraphicFramePr>
          <p:cNvPr id="10" name="Diagram 9">
            <a:extLst>
              <a:ext uri="{FF2B5EF4-FFF2-40B4-BE49-F238E27FC236}">
                <a16:creationId xmlns:a16="http://schemas.microsoft.com/office/drawing/2014/main" id="{65771C7C-F97E-408E-BAF4-FB53AFAFA7C8}"/>
              </a:ext>
            </a:extLst>
          </p:cNvPr>
          <p:cNvGraphicFramePr/>
          <p:nvPr>
            <p:extLst/>
          </p:nvPr>
        </p:nvGraphicFramePr>
        <p:xfrm>
          <a:off x="-6887249" y="1299990"/>
          <a:ext cx="17763843" cy="5558010"/>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6" name="Tekstfelt 5">
            <a:extLst>
              <a:ext uri="{FF2B5EF4-FFF2-40B4-BE49-F238E27FC236}">
                <a16:creationId xmlns:a16="http://schemas.microsoft.com/office/drawing/2014/main" id="{8806BB47-57DE-4D2A-981A-29CDAB5CFE56}"/>
              </a:ext>
            </a:extLst>
          </p:cNvPr>
          <p:cNvSpPr txBox="1"/>
          <p:nvPr/>
        </p:nvSpPr>
        <p:spPr>
          <a:xfrm>
            <a:off x="3591499" y="1871849"/>
            <a:ext cx="8263803" cy="5355312"/>
          </a:xfrm>
          <a:prstGeom prst="rect">
            <a:avLst/>
          </a:prstGeom>
          <a:noFill/>
        </p:spPr>
        <p:txBody>
          <a:bodyPr wrap="square" rtlCol="0">
            <a:spAutoFit/>
          </a:bodyPr>
          <a:lstStyle/>
          <a:p>
            <a:r>
              <a:rPr lang="da-DK" sz="2400" dirty="0"/>
              <a:t>Hvor vil vi hen og hvordan:</a:t>
            </a:r>
          </a:p>
          <a:p>
            <a:pPr marL="285750" indent="-285750">
              <a:buFont typeface="Arial" panose="020B0604020202020204" pitchFamily="34" charset="0"/>
              <a:buChar char="•"/>
            </a:pPr>
            <a:r>
              <a:rPr lang="da-DK" dirty="0"/>
              <a:t>Medarbejdere og elever skal gennem forventningsafstemning, den rette struktur og god planlægning opleve toptunet arbejds- og uddannelsesmiljø. </a:t>
            </a:r>
          </a:p>
          <a:p>
            <a:pPr marL="285750" indent="-285750">
              <a:buFont typeface="Arial" panose="020B0604020202020204" pitchFamily="34" charset="0"/>
              <a:buChar char="•"/>
            </a:pPr>
            <a:r>
              <a:rPr lang="da-DK" dirty="0"/>
              <a:t>Lederne på tværs prioritere dialogen omkring elever, arbejds- og uddannelsesmiljø på ledermøder. </a:t>
            </a:r>
          </a:p>
          <a:p>
            <a:endParaRPr lang="da-DK" dirty="0"/>
          </a:p>
          <a:p>
            <a:r>
              <a:rPr lang="da-DK" sz="2400" dirty="0"/>
              <a:t>Mål: </a:t>
            </a:r>
          </a:p>
          <a:p>
            <a:r>
              <a:rPr lang="da-DK" dirty="0"/>
              <a:t>At vi rekrutterer og uddanner tilstrækkeligt dygtige SOSU – hjælpere og assistenter</a:t>
            </a:r>
            <a:br>
              <a:rPr lang="da-DK" dirty="0"/>
            </a:br>
            <a:r>
              <a:rPr lang="da-DK" dirty="0"/>
              <a:t>At vi får flere SOSU – hjælpere og assistenter til at gennemføre uddannelsen</a:t>
            </a:r>
            <a:br>
              <a:rPr lang="da-DK" dirty="0"/>
            </a:br>
            <a:r>
              <a:rPr lang="da-DK" dirty="0"/>
              <a:t>At vi opnår optimal kvalitet af SOSU-uddannelsen i HK, så vi får så dygtige fremtidige medarbejdere som muligt</a:t>
            </a:r>
            <a:endParaRPr lang="da-DK" sz="2400" dirty="0"/>
          </a:p>
          <a:p>
            <a:endParaRPr lang="da-DK" dirty="0"/>
          </a:p>
          <a:p>
            <a:r>
              <a:rPr lang="da-DK" sz="2400" dirty="0"/>
              <a:t>Tegn på fremskridt:</a:t>
            </a:r>
          </a:p>
          <a:p>
            <a:pPr marL="285750" indent="-285750">
              <a:buFont typeface="Arial" panose="020B0604020202020204" pitchFamily="34" charset="0"/>
              <a:buChar char="•"/>
            </a:pPr>
            <a:r>
              <a:rPr lang="da-DK" dirty="0"/>
              <a:t>At standarden for vejledning og praktik er implementeret.</a:t>
            </a:r>
          </a:p>
          <a:p>
            <a:pPr marL="285750" indent="-285750">
              <a:buFont typeface="Arial" panose="020B0604020202020204" pitchFamily="34" charset="0"/>
              <a:buChar char="•"/>
            </a:pPr>
            <a:r>
              <a:rPr lang="da-DK" dirty="0"/>
              <a:t>At alle medarbejdere i hjemmeplejen oplever sig selv som læringsagent. </a:t>
            </a:r>
          </a:p>
          <a:p>
            <a:endParaRPr lang="da-DK" dirty="0"/>
          </a:p>
          <a:p>
            <a:endParaRPr lang="da-DK" dirty="0"/>
          </a:p>
          <a:p>
            <a:r>
              <a:rPr lang="da-DK" dirty="0"/>
              <a:t> </a:t>
            </a:r>
          </a:p>
        </p:txBody>
      </p:sp>
      <p:sp>
        <p:nvSpPr>
          <p:cNvPr id="7" name="Tekstfelt 6">
            <a:extLst>
              <a:ext uri="{FF2B5EF4-FFF2-40B4-BE49-F238E27FC236}">
                <a16:creationId xmlns:a16="http://schemas.microsoft.com/office/drawing/2014/main" id="{07F93021-014B-4F02-A0A6-1EF2D1F4675C}"/>
              </a:ext>
            </a:extLst>
          </p:cNvPr>
          <p:cNvSpPr txBox="1"/>
          <p:nvPr/>
        </p:nvSpPr>
        <p:spPr>
          <a:xfrm>
            <a:off x="12051266" y="6627246"/>
            <a:ext cx="914400" cy="369332"/>
          </a:xfrm>
          <a:prstGeom prst="rect">
            <a:avLst/>
          </a:prstGeom>
          <a:noFill/>
        </p:spPr>
        <p:txBody>
          <a:bodyPr wrap="square" rtlCol="0">
            <a:spAutoFit/>
          </a:bodyPr>
          <a:lstStyle/>
          <a:p>
            <a:r>
              <a:rPr lang="da-DK" dirty="0">
                <a:solidFill>
                  <a:schemeClr val="bg1"/>
                </a:solidFill>
              </a:rPr>
              <a:t>12</a:t>
            </a:r>
          </a:p>
        </p:txBody>
      </p:sp>
    </p:spTree>
    <p:extLst>
      <p:ext uri="{BB962C8B-B14F-4D97-AF65-F5344CB8AC3E}">
        <p14:creationId xmlns:p14="http://schemas.microsoft.com/office/powerpoint/2010/main" val="35750566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ankeboble: sky 9">
            <a:extLst>
              <a:ext uri="{FF2B5EF4-FFF2-40B4-BE49-F238E27FC236}">
                <a16:creationId xmlns:a16="http://schemas.microsoft.com/office/drawing/2014/main" id="{EAAC0E91-6DFB-4568-8C9C-AC300EA135CB}"/>
              </a:ext>
            </a:extLst>
          </p:cNvPr>
          <p:cNvSpPr/>
          <p:nvPr/>
        </p:nvSpPr>
        <p:spPr>
          <a:xfrm>
            <a:off x="5920766" y="4017078"/>
            <a:ext cx="5802489" cy="2801219"/>
          </a:xfrm>
          <a:prstGeom prst="cloud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a-DK" sz="1400" dirty="0">
              <a:latin typeface="Arial" panose="020B0604020202020204" pitchFamily="34" charset="0"/>
              <a:cs typeface="Arial" panose="020B0604020202020204" pitchFamily="34" charset="0"/>
            </a:endParaRPr>
          </a:p>
          <a:p>
            <a:pPr algn="ctr"/>
            <a:r>
              <a:rPr lang="da-DK" sz="1400" dirty="0">
                <a:latin typeface="Arial" panose="020B0604020202020204" pitchFamily="34" charset="0"/>
                <a:cs typeface="Arial" panose="020B0604020202020204" pitchFamily="34" charset="0"/>
              </a:rPr>
              <a:t>Eksempel på aftaler for 1. princip </a:t>
            </a:r>
          </a:p>
          <a:p>
            <a:pPr algn="ctr"/>
            <a:endParaRPr lang="da-DK" sz="1400" dirty="0">
              <a:latin typeface="Arial" panose="020B0604020202020204" pitchFamily="34" charset="0"/>
              <a:cs typeface="Arial" panose="020B0604020202020204" pitchFamily="34" charset="0"/>
            </a:endParaRPr>
          </a:p>
          <a:p>
            <a:pPr algn="ctr"/>
            <a:r>
              <a:rPr lang="da-DK" sz="1400" dirty="0">
                <a:latin typeface="Arial" panose="020B0604020202020204" pitchFamily="34" charset="0"/>
                <a:cs typeface="Arial" panose="020B0604020202020204" pitchFamily="34" charset="0"/>
              </a:rPr>
              <a:t>At kollegaer skal være støttende, imødekommende, tillidsfulde, rolige og lyttende. Hvordan kommer det til udtryk?: </a:t>
            </a:r>
          </a:p>
          <a:p>
            <a:pPr marL="285750" indent="-285750" algn="ctr">
              <a:buFontTx/>
              <a:buChar char="-"/>
            </a:pPr>
            <a:r>
              <a:rPr lang="da-DK" sz="1400" dirty="0">
                <a:latin typeface="Arial" panose="020B0604020202020204" pitchFamily="34" charset="0"/>
                <a:cs typeface="Arial" panose="020B0604020202020204" pitchFamily="34" charset="0"/>
              </a:rPr>
              <a:t>Velkomsten </a:t>
            </a:r>
          </a:p>
          <a:p>
            <a:pPr marL="285750" indent="-285750" algn="ctr">
              <a:buFontTx/>
              <a:buChar char="-"/>
            </a:pPr>
            <a:r>
              <a:rPr lang="da-DK" sz="1400" dirty="0">
                <a:latin typeface="Arial" panose="020B0604020202020204" pitchFamily="34" charset="0"/>
                <a:cs typeface="Arial" panose="020B0604020202020204" pitchFamily="34" charset="0"/>
              </a:rPr>
              <a:t>Én til én tilfældige snakke</a:t>
            </a:r>
          </a:p>
          <a:p>
            <a:pPr marL="285750" indent="-285750" algn="ctr">
              <a:buFontTx/>
              <a:buChar char="-"/>
            </a:pPr>
            <a:r>
              <a:rPr lang="da-DK" sz="1400" dirty="0">
                <a:latin typeface="Arial" panose="020B0604020202020204" pitchFamily="34" charset="0"/>
                <a:cs typeface="Arial" panose="020B0604020202020204" pitchFamily="34" charset="0"/>
              </a:rPr>
              <a:t>Teammøder og morgenmøder </a:t>
            </a:r>
          </a:p>
          <a:p>
            <a:pPr algn="ctr"/>
            <a:r>
              <a:rPr lang="da-DK" sz="1400" dirty="0">
                <a:latin typeface="Arial" panose="020B0604020202020204" pitchFamily="34" charset="0"/>
                <a:cs typeface="Arial" panose="020B0604020202020204" pitchFamily="34" charset="0"/>
              </a:rPr>
              <a:t>Spørg ofte: - Hvordan går det? </a:t>
            </a:r>
          </a:p>
          <a:p>
            <a:pPr marL="285750" indent="-285750" algn="ctr">
              <a:buFontTx/>
              <a:buChar char="-"/>
            </a:pPr>
            <a:r>
              <a:rPr lang="da-DK" sz="1400" dirty="0">
                <a:latin typeface="Arial" panose="020B0604020202020204" pitchFamily="34" charset="0"/>
                <a:cs typeface="Arial" panose="020B0604020202020204" pitchFamily="34" charset="0"/>
              </a:rPr>
              <a:t>Skal du have hjælp? </a:t>
            </a:r>
          </a:p>
        </p:txBody>
      </p:sp>
      <p:sp>
        <p:nvSpPr>
          <p:cNvPr id="4" name="Titel 3">
            <a:extLst>
              <a:ext uri="{FF2B5EF4-FFF2-40B4-BE49-F238E27FC236}">
                <a16:creationId xmlns:a16="http://schemas.microsoft.com/office/drawing/2014/main" id="{5E93708B-9743-4124-87A9-C719AC1ADD6D}"/>
              </a:ext>
            </a:extLst>
          </p:cNvPr>
          <p:cNvSpPr>
            <a:spLocks noGrp="1"/>
          </p:cNvSpPr>
          <p:nvPr>
            <p:ph type="ctrTitle"/>
          </p:nvPr>
        </p:nvSpPr>
        <p:spPr>
          <a:xfrm>
            <a:off x="233918" y="528257"/>
            <a:ext cx="12493254" cy="1470025"/>
          </a:xfrm>
        </p:spPr>
        <p:txBody>
          <a:bodyPr/>
          <a:lstStyle/>
          <a:p>
            <a:pPr algn="ctr"/>
            <a:r>
              <a:rPr lang="da-DK" sz="4000" dirty="0"/>
              <a:t>     </a:t>
            </a:r>
            <a:r>
              <a:rPr lang="da-DK" dirty="0" err="1"/>
              <a:t>Kulturarbejdet</a:t>
            </a:r>
            <a:r>
              <a:rPr lang="da-DK" dirty="0"/>
              <a:t> </a:t>
            </a:r>
            <a:br>
              <a:rPr lang="da-DK" dirty="0"/>
            </a:br>
            <a:r>
              <a:rPr lang="da-DK" dirty="0"/>
              <a:t>Eksempel på personaleproces</a:t>
            </a:r>
            <a:br>
              <a:rPr lang="da-DK" dirty="0"/>
            </a:br>
            <a:r>
              <a:rPr lang="da-DK" dirty="0"/>
              <a:t>   Toptunet uddannelsesmiljø  </a:t>
            </a:r>
            <a:br>
              <a:rPr lang="da-DK" sz="2400" dirty="0"/>
            </a:br>
            <a:endParaRPr lang="da-DK" sz="2400" dirty="0"/>
          </a:p>
        </p:txBody>
      </p:sp>
      <p:graphicFrame>
        <p:nvGraphicFramePr>
          <p:cNvPr id="5" name="Diagram 4">
            <a:extLst>
              <a:ext uri="{FF2B5EF4-FFF2-40B4-BE49-F238E27FC236}">
                <a16:creationId xmlns:a16="http://schemas.microsoft.com/office/drawing/2014/main" id="{E03C8959-623E-4B92-BBFB-91AB5349048A}"/>
              </a:ext>
            </a:extLst>
          </p:cNvPr>
          <p:cNvGraphicFramePr/>
          <p:nvPr>
            <p:extLst>
              <p:ext uri="{D42A27DB-BD31-4B8C-83A1-F6EECF244321}">
                <p14:modId xmlns:p14="http://schemas.microsoft.com/office/powerpoint/2010/main" val="2894345516"/>
              </p:ext>
            </p:extLst>
          </p:nvPr>
        </p:nvGraphicFramePr>
        <p:xfrm>
          <a:off x="149077" y="1679316"/>
          <a:ext cx="3837913" cy="233776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Tekstfelt 2">
            <a:extLst>
              <a:ext uri="{FF2B5EF4-FFF2-40B4-BE49-F238E27FC236}">
                <a16:creationId xmlns:a16="http://schemas.microsoft.com/office/drawing/2014/main" id="{9A957EFD-694E-4739-99A3-F6BA618628E8}"/>
              </a:ext>
            </a:extLst>
          </p:cNvPr>
          <p:cNvSpPr txBox="1"/>
          <p:nvPr/>
        </p:nvSpPr>
        <p:spPr>
          <a:xfrm>
            <a:off x="3986990" y="1956390"/>
            <a:ext cx="7825782" cy="2585323"/>
          </a:xfrm>
          <a:prstGeom prst="rect">
            <a:avLst/>
          </a:prstGeom>
          <a:noFill/>
        </p:spPr>
        <p:txBody>
          <a:bodyPr wrap="square" rtlCol="0">
            <a:spAutoFit/>
          </a:bodyPr>
          <a:lstStyle/>
          <a:p>
            <a:r>
              <a:rPr lang="da-DK" dirty="0"/>
              <a:t>Visionen rummer de værdier og idealer hjemmeplejen har for det et toptunet uddannelsesmiljø. </a:t>
            </a:r>
            <a:r>
              <a:rPr lang="da-DK" dirty="0" err="1"/>
              <a:t>Kulturarbejdet</a:t>
            </a:r>
            <a:r>
              <a:rPr lang="da-DK" dirty="0"/>
              <a:t> består i at sikrer at personalet deler værdierne omkring hvad et godt uddannelsesmiljø er, og får en fælles forståelse og retning på konkrete aftaler for hvordan arbejdet med visionen og principperne kommer til udtryk. På den måde gøres uddannelsesmiljøet til et aktivt arbejdselement i hverdagen. Det er vigtigt at alle er involveret i at lave konkrete aftaler for principperne – både ledelse, personale og de elever I har lige nu. </a:t>
            </a:r>
          </a:p>
          <a:p>
            <a:endParaRPr lang="da-DK" dirty="0"/>
          </a:p>
          <a:p>
            <a:r>
              <a:rPr lang="da-DK" dirty="0"/>
              <a:t>		</a:t>
            </a:r>
          </a:p>
        </p:txBody>
      </p:sp>
      <p:pic>
        <p:nvPicPr>
          <p:cNvPr id="2" name="Billede 1">
            <a:extLst>
              <a:ext uri="{FF2B5EF4-FFF2-40B4-BE49-F238E27FC236}">
                <a16:creationId xmlns:a16="http://schemas.microsoft.com/office/drawing/2014/main" id="{95250026-7E02-4F32-9378-95DBCEDC30F7}"/>
              </a:ext>
            </a:extLst>
          </p:cNvPr>
          <p:cNvPicPr>
            <a:picLocks noChangeAspect="1"/>
          </p:cNvPicPr>
          <p:nvPr/>
        </p:nvPicPr>
        <p:blipFill>
          <a:blip r:embed="rId7"/>
          <a:stretch>
            <a:fillRect/>
          </a:stretch>
        </p:blipFill>
        <p:spPr>
          <a:xfrm>
            <a:off x="1146268" y="3904553"/>
            <a:ext cx="5414969" cy="2913744"/>
          </a:xfrm>
          <a:prstGeom prst="rect">
            <a:avLst/>
          </a:prstGeom>
        </p:spPr>
      </p:pic>
      <p:sp>
        <p:nvSpPr>
          <p:cNvPr id="9" name="Ellipse 8">
            <a:extLst>
              <a:ext uri="{FF2B5EF4-FFF2-40B4-BE49-F238E27FC236}">
                <a16:creationId xmlns:a16="http://schemas.microsoft.com/office/drawing/2014/main" id="{D6D460B9-9CDA-44AB-AFEC-27AF2BD41571}"/>
              </a:ext>
            </a:extLst>
          </p:cNvPr>
          <p:cNvSpPr/>
          <p:nvPr/>
        </p:nvSpPr>
        <p:spPr>
          <a:xfrm>
            <a:off x="378752" y="2631348"/>
            <a:ext cx="3291509" cy="1577464"/>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da-DK" dirty="0"/>
              <a:t>TIP!</a:t>
            </a:r>
          </a:p>
          <a:p>
            <a:pPr algn="ctr"/>
            <a:r>
              <a:rPr lang="da-DK" dirty="0"/>
              <a:t>Se eksempel på konkrete aftaler for Toptunet uddannelsesmiljø</a:t>
            </a:r>
          </a:p>
          <a:p>
            <a:pPr algn="ctr"/>
            <a:r>
              <a:rPr lang="da-DK" dirty="0"/>
              <a:t>(ØST)</a:t>
            </a:r>
          </a:p>
        </p:txBody>
      </p:sp>
      <p:sp>
        <p:nvSpPr>
          <p:cNvPr id="11" name="Tekstfelt 10">
            <a:extLst>
              <a:ext uri="{FF2B5EF4-FFF2-40B4-BE49-F238E27FC236}">
                <a16:creationId xmlns:a16="http://schemas.microsoft.com/office/drawing/2014/main" id="{DDA1BF28-1F3A-4B08-A1CE-EADDF94853D5}"/>
              </a:ext>
            </a:extLst>
          </p:cNvPr>
          <p:cNvSpPr txBox="1"/>
          <p:nvPr/>
        </p:nvSpPr>
        <p:spPr>
          <a:xfrm>
            <a:off x="12051266" y="6627246"/>
            <a:ext cx="914400" cy="369332"/>
          </a:xfrm>
          <a:prstGeom prst="rect">
            <a:avLst/>
          </a:prstGeom>
          <a:noFill/>
        </p:spPr>
        <p:txBody>
          <a:bodyPr wrap="square" rtlCol="0">
            <a:spAutoFit/>
          </a:bodyPr>
          <a:lstStyle/>
          <a:p>
            <a:r>
              <a:rPr lang="da-DK" dirty="0">
                <a:solidFill>
                  <a:schemeClr val="bg1"/>
                </a:solidFill>
              </a:rPr>
              <a:t>13</a:t>
            </a:r>
          </a:p>
        </p:txBody>
      </p:sp>
    </p:spTree>
    <p:extLst>
      <p:ext uri="{BB962C8B-B14F-4D97-AF65-F5344CB8AC3E}">
        <p14:creationId xmlns:p14="http://schemas.microsoft.com/office/powerpoint/2010/main" val="377507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a:extLst>
              <a:ext uri="{FF2B5EF4-FFF2-40B4-BE49-F238E27FC236}">
                <a16:creationId xmlns:a16="http://schemas.microsoft.com/office/drawing/2014/main" id="{5E93708B-9743-4124-87A9-C719AC1ADD6D}"/>
              </a:ext>
            </a:extLst>
          </p:cNvPr>
          <p:cNvSpPr>
            <a:spLocks noGrp="1"/>
          </p:cNvSpPr>
          <p:nvPr>
            <p:ph type="ctrTitle"/>
          </p:nvPr>
        </p:nvSpPr>
        <p:spPr>
          <a:xfrm>
            <a:off x="-159487" y="780128"/>
            <a:ext cx="12493254" cy="1470025"/>
          </a:xfrm>
        </p:spPr>
        <p:txBody>
          <a:bodyPr/>
          <a:lstStyle/>
          <a:p>
            <a:pPr algn="ctr"/>
            <a:r>
              <a:rPr lang="da-DK" sz="4000" dirty="0"/>
              <a:t>Forankring/Drift</a:t>
            </a:r>
            <a:br>
              <a:rPr lang="da-DK" sz="4000" dirty="0"/>
            </a:br>
            <a:r>
              <a:rPr lang="da-DK" sz="4000" dirty="0"/>
              <a:t>Toptunet uddannelsesmiljø  </a:t>
            </a:r>
            <a:br>
              <a:rPr lang="da-DK" sz="2400" dirty="0"/>
            </a:br>
            <a:endParaRPr lang="da-DK" sz="2400" dirty="0"/>
          </a:p>
        </p:txBody>
      </p:sp>
      <p:graphicFrame>
        <p:nvGraphicFramePr>
          <p:cNvPr id="5" name="Diagram 4">
            <a:extLst>
              <a:ext uri="{FF2B5EF4-FFF2-40B4-BE49-F238E27FC236}">
                <a16:creationId xmlns:a16="http://schemas.microsoft.com/office/drawing/2014/main" id="{E03C8959-623E-4B92-BBFB-91AB5349048A}"/>
              </a:ext>
            </a:extLst>
          </p:cNvPr>
          <p:cNvGraphicFramePr/>
          <p:nvPr>
            <p:extLst>
              <p:ext uri="{D42A27DB-BD31-4B8C-83A1-F6EECF244321}">
                <p14:modId xmlns:p14="http://schemas.microsoft.com/office/powerpoint/2010/main" val="2809160749"/>
              </p:ext>
            </p:extLst>
          </p:nvPr>
        </p:nvGraphicFramePr>
        <p:xfrm>
          <a:off x="149077" y="1679316"/>
          <a:ext cx="3285239" cy="174968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8" name="Diagram 7">
            <a:extLst>
              <a:ext uri="{FF2B5EF4-FFF2-40B4-BE49-F238E27FC236}">
                <a16:creationId xmlns:a16="http://schemas.microsoft.com/office/drawing/2014/main" id="{7D546A68-F8C0-4402-9E8C-92EDFFEA2D04}"/>
              </a:ext>
            </a:extLst>
          </p:cNvPr>
          <p:cNvGraphicFramePr/>
          <p:nvPr>
            <p:extLst>
              <p:ext uri="{D42A27DB-BD31-4B8C-83A1-F6EECF244321}">
                <p14:modId xmlns:p14="http://schemas.microsoft.com/office/powerpoint/2010/main" val="2202800347"/>
              </p:ext>
            </p:extLst>
          </p:nvPr>
        </p:nvGraphicFramePr>
        <p:xfrm>
          <a:off x="520996" y="3533854"/>
          <a:ext cx="5380073" cy="3289659"/>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aphicFrame>
        <p:nvGraphicFramePr>
          <p:cNvPr id="10" name="Diagram 9">
            <a:extLst>
              <a:ext uri="{FF2B5EF4-FFF2-40B4-BE49-F238E27FC236}">
                <a16:creationId xmlns:a16="http://schemas.microsoft.com/office/drawing/2014/main" id="{2371CE40-A85C-472F-B3AE-2469673C8B9E}"/>
              </a:ext>
            </a:extLst>
          </p:cNvPr>
          <p:cNvGraphicFramePr/>
          <p:nvPr>
            <p:extLst>
              <p:ext uri="{D42A27DB-BD31-4B8C-83A1-F6EECF244321}">
                <p14:modId xmlns:p14="http://schemas.microsoft.com/office/powerpoint/2010/main" val="1951040298"/>
              </p:ext>
            </p:extLst>
          </p:nvPr>
        </p:nvGraphicFramePr>
        <p:xfrm>
          <a:off x="149077" y="3065466"/>
          <a:ext cx="5380073" cy="3289659"/>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sp>
        <p:nvSpPr>
          <p:cNvPr id="2" name="Tekstfelt 1">
            <a:extLst>
              <a:ext uri="{FF2B5EF4-FFF2-40B4-BE49-F238E27FC236}">
                <a16:creationId xmlns:a16="http://schemas.microsoft.com/office/drawing/2014/main" id="{1FD4ADB9-EDCE-436B-A84B-F64E892788B6}"/>
              </a:ext>
            </a:extLst>
          </p:cNvPr>
          <p:cNvSpPr txBox="1"/>
          <p:nvPr/>
        </p:nvSpPr>
        <p:spPr>
          <a:xfrm>
            <a:off x="5092995" y="1903228"/>
            <a:ext cx="6762307" cy="3416320"/>
          </a:xfrm>
          <a:prstGeom prst="rect">
            <a:avLst/>
          </a:prstGeom>
          <a:noFill/>
        </p:spPr>
        <p:txBody>
          <a:bodyPr wrap="square" rtlCol="0">
            <a:spAutoFit/>
          </a:bodyPr>
          <a:lstStyle/>
          <a:p>
            <a:r>
              <a:rPr lang="da-DK" dirty="0"/>
              <a:t>Ledelsen har et særligt ansvar og en central opgave. Tager ledelsen løbende initiativ til at følge op på de status for de konkrete aftaler for det toptunede uddannelsesmiljø, og bakker medarbejdere op i det de gør, kan der skabes et unikt uddannelsesmiljø med baggrund i vision og principper.</a:t>
            </a:r>
          </a:p>
          <a:p>
            <a:endParaRPr lang="da-DK" dirty="0"/>
          </a:p>
          <a:p>
            <a:r>
              <a:rPr lang="da-DK" dirty="0"/>
              <a:t>Uddannelsesmiljø er en dynamisk størrelse. En professionel tilgang ved løbende opmærksomhed og udvikling af aftaler. Personalet kender hverdagen i jeres afdeling og ved bedst, hvordan og hvornår I skaber plads til refleksion, så I holder kursen. Når både ledelse, medarbejdere og elever arbejder sammen, kan I udvikle nye praksisformer undervejs der afspejler de vilkår og den virkelighed I har. </a:t>
            </a:r>
          </a:p>
        </p:txBody>
      </p:sp>
      <p:sp>
        <p:nvSpPr>
          <p:cNvPr id="7" name="Tekstfelt 6">
            <a:extLst>
              <a:ext uri="{FF2B5EF4-FFF2-40B4-BE49-F238E27FC236}">
                <a16:creationId xmlns:a16="http://schemas.microsoft.com/office/drawing/2014/main" id="{447EBB4A-3D2D-4B12-B455-C4AFB4CA8C90}"/>
              </a:ext>
            </a:extLst>
          </p:cNvPr>
          <p:cNvSpPr txBox="1"/>
          <p:nvPr/>
        </p:nvSpPr>
        <p:spPr>
          <a:xfrm>
            <a:off x="12051266" y="6673334"/>
            <a:ext cx="914400" cy="369332"/>
          </a:xfrm>
          <a:prstGeom prst="rect">
            <a:avLst/>
          </a:prstGeom>
          <a:noFill/>
        </p:spPr>
        <p:txBody>
          <a:bodyPr wrap="square" rtlCol="0">
            <a:spAutoFit/>
          </a:bodyPr>
          <a:lstStyle/>
          <a:p>
            <a:r>
              <a:rPr lang="da-DK" dirty="0">
                <a:solidFill>
                  <a:schemeClr val="bg1"/>
                </a:solidFill>
              </a:rPr>
              <a:t>14</a:t>
            </a:r>
          </a:p>
        </p:txBody>
      </p:sp>
    </p:spTree>
    <p:extLst>
      <p:ext uri="{BB962C8B-B14F-4D97-AF65-F5344CB8AC3E}">
        <p14:creationId xmlns:p14="http://schemas.microsoft.com/office/powerpoint/2010/main" val="23022327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indhold 1">
            <a:extLst>
              <a:ext uri="{FF2B5EF4-FFF2-40B4-BE49-F238E27FC236}">
                <a16:creationId xmlns:a16="http://schemas.microsoft.com/office/drawing/2014/main" id="{0741BE79-62FA-4053-A5B4-3B0DEFAC1CD7}"/>
              </a:ext>
            </a:extLst>
          </p:cNvPr>
          <p:cNvSpPr>
            <a:spLocks noGrp="1"/>
          </p:cNvSpPr>
          <p:nvPr>
            <p:ph idx="1"/>
          </p:nvPr>
        </p:nvSpPr>
        <p:spPr>
          <a:xfrm>
            <a:off x="611185" y="1700779"/>
            <a:ext cx="10800001" cy="2253788"/>
          </a:xfrm>
        </p:spPr>
        <p:txBody>
          <a:bodyPr/>
          <a:lstStyle/>
          <a:p>
            <a:pPr marL="0" indent="0">
              <a:buNone/>
            </a:pPr>
            <a:r>
              <a:rPr lang="da-DK" sz="2400" b="1" dirty="0"/>
              <a:t>Baggrund og formål……………………………………………. side 2</a:t>
            </a:r>
          </a:p>
          <a:p>
            <a:pPr marL="0" indent="0">
              <a:buNone/>
            </a:pPr>
            <a:r>
              <a:rPr lang="da-DK" sz="2400" b="1" dirty="0"/>
              <a:t>Aktiviteter og indsatser…………………………………………side 4 </a:t>
            </a:r>
          </a:p>
          <a:p>
            <a:pPr marL="0" indent="0">
              <a:buNone/>
            </a:pPr>
            <a:r>
              <a:rPr lang="da-DK" sz="1600" dirty="0"/>
              <a:t>Udarbejdelse af en guide med fem principper for en kultur der understøtter et toptunet uddannelsesniveau</a:t>
            </a:r>
          </a:p>
          <a:p>
            <a:pPr marL="0" indent="0">
              <a:buNone/>
            </a:pPr>
            <a:r>
              <a:rPr lang="da-DK" sz="1600" dirty="0"/>
              <a:t>Ny standard for praktik og vejledning, der anviser konkrete forbedringer der understøtter et toptunet uddannelsesmiljø</a:t>
            </a:r>
          </a:p>
          <a:p>
            <a:pPr marL="0" indent="0">
              <a:buNone/>
            </a:pPr>
            <a:r>
              <a:rPr lang="da-DK" sz="2400" b="1" dirty="0"/>
              <a:t>Afprøvning, opsamling og minievaluering………………….side 5</a:t>
            </a:r>
          </a:p>
          <a:p>
            <a:pPr marL="0" indent="0">
              <a:buNone/>
            </a:pPr>
            <a:r>
              <a:rPr lang="da-DK" sz="2400" b="1" dirty="0"/>
              <a:t>Resursemæssige overvejelser………………………………..side 7 </a:t>
            </a:r>
          </a:p>
          <a:p>
            <a:pPr marL="0" indent="0">
              <a:buNone/>
            </a:pPr>
            <a:r>
              <a:rPr lang="da-DK" sz="1600" dirty="0"/>
              <a:t>Resurser til implementering</a:t>
            </a:r>
          </a:p>
          <a:p>
            <a:pPr marL="0" indent="0">
              <a:buNone/>
            </a:pPr>
            <a:r>
              <a:rPr lang="da-DK" sz="1600" dirty="0"/>
              <a:t>Resurser til drift</a:t>
            </a:r>
          </a:p>
          <a:p>
            <a:pPr marL="0" indent="0">
              <a:buNone/>
            </a:pPr>
            <a:r>
              <a:rPr lang="da-DK" sz="2400" b="1" dirty="0"/>
              <a:t>Anvendelse af projektets erfaringer og resultater fremadrettet – eksempel på mulig implementering i hele organisationen……………side 9</a:t>
            </a:r>
            <a:endParaRPr lang="da-DK" sz="2400" dirty="0"/>
          </a:p>
        </p:txBody>
      </p:sp>
      <p:sp>
        <p:nvSpPr>
          <p:cNvPr id="3" name="Titel 2">
            <a:extLst>
              <a:ext uri="{FF2B5EF4-FFF2-40B4-BE49-F238E27FC236}">
                <a16:creationId xmlns:a16="http://schemas.microsoft.com/office/drawing/2014/main" id="{3FF38E04-0096-47C4-99C8-571E60D1BC28}"/>
              </a:ext>
            </a:extLst>
          </p:cNvPr>
          <p:cNvSpPr>
            <a:spLocks noGrp="1"/>
          </p:cNvSpPr>
          <p:nvPr>
            <p:ph type="ctrTitle"/>
          </p:nvPr>
        </p:nvSpPr>
        <p:spPr>
          <a:xfrm>
            <a:off x="3556405" y="230754"/>
            <a:ext cx="10800000" cy="1470025"/>
          </a:xfrm>
        </p:spPr>
        <p:txBody>
          <a:bodyPr/>
          <a:lstStyle/>
          <a:p>
            <a:r>
              <a:rPr lang="da-DK" sz="3600" dirty="0"/>
              <a:t>Indholdsfortegnelse</a:t>
            </a:r>
            <a:br>
              <a:rPr lang="da-DK" dirty="0"/>
            </a:br>
            <a:endParaRPr lang="da-DK" sz="2400" dirty="0"/>
          </a:p>
        </p:txBody>
      </p:sp>
      <p:sp>
        <p:nvSpPr>
          <p:cNvPr id="4" name="Tekstfelt 3">
            <a:extLst>
              <a:ext uri="{FF2B5EF4-FFF2-40B4-BE49-F238E27FC236}">
                <a16:creationId xmlns:a16="http://schemas.microsoft.com/office/drawing/2014/main" id="{FF7FF562-85A4-4CC9-ABC1-0C5A1D567492}"/>
              </a:ext>
            </a:extLst>
          </p:cNvPr>
          <p:cNvSpPr txBox="1"/>
          <p:nvPr/>
        </p:nvSpPr>
        <p:spPr>
          <a:xfrm>
            <a:off x="12051266" y="6627246"/>
            <a:ext cx="914400" cy="369332"/>
          </a:xfrm>
          <a:prstGeom prst="rect">
            <a:avLst/>
          </a:prstGeom>
          <a:noFill/>
        </p:spPr>
        <p:txBody>
          <a:bodyPr wrap="square" rtlCol="0">
            <a:spAutoFit/>
          </a:bodyPr>
          <a:lstStyle/>
          <a:p>
            <a:r>
              <a:rPr lang="da-DK" dirty="0">
                <a:solidFill>
                  <a:schemeClr val="bg1"/>
                </a:solidFill>
              </a:rPr>
              <a:t>1</a:t>
            </a:r>
          </a:p>
        </p:txBody>
      </p:sp>
    </p:spTree>
    <p:extLst>
      <p:ext uri="{BB962C8B-B14F-4D97-AF65-F5344CB8AC3E}">
        <p14:creationId xmlns:p14="http://schemas.microsoft.com/office/powerpoint/2010/main" val="35609985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indhold 1">
            <a:extLst>
              <a:ext uri="{FF2B5EF4-FFF2-40B4-BE49-F238E27FC236}">
                <a16:creationId xmlns:a16="http://schemas.microsoft.com/office/drawing/2014/main" id="{0741BE79-62FA-4053-A5B4-3B0DEFAC1CD7}"/>
              </a:ext>
            </a:extLst>
          </p:cNvPr>
          <p:cNvSpPr>
            <a:spLocks noGrp="1"/>
          </p:cNvSpPr>
          <p:nvPr>
            <p:ph idx="1"/>
          </p:nvPr>
        </p:nvSpPr>
        <p:spPr>
          <a:xfrm>
            <a:off x="611187" y="2531968"/>
            <a:ext cx="11086007" cy="2525907"/>
          </a:xfrm>
        </p:spPr>
        <p:txBody>
          <a:bodyPr/>
          <a:lstStyle/>
          <a:p>
            <a:pPr marL="0" indent="0">
              <a:lnSpc>
                <a:spcPct val="100000"/>
              </a:lnSpc>
              <a:buNone/>
            </a:pPr>
            <a:r>
              <a:rPr lang="da-DK" sz="1100" dirty="0"/>
              <a:t>Igennem de seneste år, opleves det, at antallet af social- og sundhedsassistenter og –hjælpere er faldende. Antallet af ældre stiger samtidig med, at 28 % af social- og sundhedspersonalet i dag er over 55 år. Der er nu og i fremtiden mangel på social- og sundhedsassistenter og –hjælpere. Toptunet Uddannelsesmiljø er et ønske om at Herning Kommune imødekommer denne udfordring ved at sikre: </a:t>
            </a:r>
          </a:p>
          <a:p>
            <a:pPr>
              <a:lnSpc>
                <a:spcPct val="100000"/>
              </a:lnSpc>
              <a:buFontTx/>
              <a:buChar char="-"/>
            </a:pPr>
            <a:r>
              <a:rPr lang="da-DK" sz="1100" b="1" dirty="0"/>
              <a:t>Rekruttering og uddannelse af tilstrækkeligt dygtige SOSU – hjælpere og assistenter</a:t>
            </a:r>
          </a:p>
          <a:p>
            <a:pPr>
              <a:lnSpc>
                <a:spcPct val="100000"/>
              </a:lnSpc>
              <a:buFontTx/>
              <a:buChar char="-"/>
            </a:pPr>
            <a:r>
              <a:rPr lang="da-DK" sz="1100" b="1" dirty="0"/>
              <a:t>At SOSU – hjælpere og assistenter gennemfører uddannelsen</a:t>
            </a:r>
          </a:p>
          <a:p>
            <a:pPr>
              <a:lnSpc>
                <a:spcPct val="100000"/>
              </a:lnSpc>
              <a:buFontTx/>
              <a:buChar char="-"/>
            </a:pPr>
            <a:r>
              <a:rPr lang="da-DK" sz="1100" b="1" dirty="0"/>
              <a:t>Optimal kvalitet af SOSU-uddannelsen i HK, så vi får så dygtige fremtidige medarbejdere som muligt</a:t>
            </a:r>
          </a:p>
          <a:p>
            <a:pPr marL="0" indent="0">
              <a:lnSpc>
                <a:spcPct val="100000"/>
              </a:lnSpc>
              <a:buNone/>
            </a:pPr>
            <a:r>
              <a:rPr lang="da-DK" sz="1100" dirty="0"/>
              <a:t>Målgruppen for Toptunet uddannelsesmiljø er Herning Kommunes hjemmepleje og plejecentre (Samt øvrige praktiksteder for assistenter og hjælperelever i Kommunen). </a:t>
            </a:r>
          </a:p>
          <a:p>
            <a:pPr>
              <a:lnSpc>
                <a:spcPct val="100000"/>
              </a:lnSpc>
            </a:pPr>
            <a:r>
              <a:rPr lang="da-DK" sz="1100" dirty="0"/>
              <a:t>Formålet med et Toptunet uddannelsesmiljø er todelt. Formålet fra start var at undersøge løsningsmuligheder gennem erfaring fra andre kommuner og øvrige anbefalinger til området. Herunder at undersøge muligheder ifølge kommunens uddannelseskonsulenter, elever, medarbejdere og hjemmeplejeledelse. I indsatsen er der udarbejdet en guiden med fem principper for en kultur der understøtter et toptunet uddannelsesniveau samt en revideret beskrivelse af – Herning Kommunes standarder for praktik og vejledning, der anviser konkret forbedringer der understøtter et Toptunet uddannelsesmiljø. Guiden og standarden er afprøvet i et hjemmeplejeområde og på et plejecenter.</a:t>
            </a:r>
            <a:r>
              <a:rPr lang="da-DK" dirty="0"/>
              <a:t> </a:t>
            </a:r>
          </a:p>
          <a:p>
            <a:pPr marL="0" indent="0">
              <a:lnSpc>
                <a:spcPct val="100000"/>
              </a:lnSpc>
              <a:buNone/>
            </a:pPr>
            <a:r>
              <a:rPr lang="da-DK" sz="1100" dirty="0"/>
              <a:t>Formålet med denne evaluering er at vurdere, hvorvidt alle plejecentre og hjemmeplejeområder med fordel kan implementere guiden og standarden som løsning på udfordringen. Dette belyses ved hjælp af interviews og overvejelser med leder af pilotområdet, vejledere et hjemmeplejeområde, ledere på tværs af hjemmeplejen samt de øvrige ansatte i hjemmeplejen. Herudover gives et økonomisk perspektiv på implementeringen.  </a:t>
            </a:r>
          </a:p>
          <a:p>
            <a:pPr marL="0" indent="0">
              <a:buNone/>
            </a:pPr>
            <a:endParaRPr lang="da-DK" dirty="0"/>
          </a:p>
        </p:txBody>
      </p:sp>
      <p:sp>
        <p:nvSpPr>
          <p:cNvPr id="3" name="Titel 2">
            <a:extLst>
              <a:ext uri="{FF2B5EF4-FFF2-40B4-BE49-F238E27FC236}">
                <a16:creationId xmlns:a16="http://schemas.microsoft.com/office/drawing/2014/main" id="{3FF38E04-0096-47C4-99C8-571E60D1BC28}"/>
              </a:ext>
            </a:extLst>
          </p:cNvPr>
          <p:cNvSpPr>
            <a:spLocks noGrp="1"/>
          </p:cNvSpPr>
          <p:nvPr>
            <p:ph type="ctrTitle"/>
          </p:nvPr>
        </p:nvSpPr>
        <p:spPr>
          <a:xfrm>
            <a:off x="611188" y="1628800"/>
            <a:ext cx="10800000" cy="425631"/>
          </a:xfrm>
        </p:spPr>
        <p:txBody>
          <a:bodyPr/>
          <a:lstStyle/>
          <a:p>
            <a:r>
              <a:rPr lang="da-DK" dirty="0"/>
              <a:t>Baggrund og formål</a:t>
            </a:r>
          </a:p>
        </p:txBody>
      </p:sp>
      <p:sp>
        <p:nvSpPr>
          <p:cNvPr id="4" name="Tekstfelt 3">
            <a:extLst>
              <a:ext uri="{FF2B5EF4-FFF2-40B4-BE49-F238E27FC236}">
                <a16:creationId xmlns:a16="http://schemas.microsoft.com/office/drawing/2014/main" id="{46A379D9-74C3-4604-87CA-41DBBCC4A645}"/>
              </a:ext>
            </a:extLst>
          </p:cNvPr>
          <p:cNvSpPr txBox="1"/>
          <p:nvPr/>
        </p:nvSpPr>
        <p:spPr>
          <a:xfrm>
            <a:off x="12051266" y="6627246"/>
            <a:ext cx="914400" cy="369332"/>
          </a:xfrm>
          <a:prstGeom prst="rect">
            <a:avLst/>
          </a:prstGeom>
          <a:noFill/>
        </p:spPr>
        <p:txBody>
          <a:bodyPr wrap="square" rtlCol="0">
            <a:spAutoFit/>
          </a:bodyPr>
          <a:lstStyle/>
          <a:p>
            <a:r>
              <a:rPr lang="da-DK" dirty="0">
                <a:solidFill>
                  <a:schemeClr val="bg1"/>
                </a:solidFill>
              </a:rPr>
              <a:t>2</a:t>
            </a:r>
          </a:p>
        </p:txBody>
      </p:sp>
    </p:spTree>
    <p:extLst>
      <p:ext uri="{BB962C8B-B14F-4D97-AF65-F5344CB8AC3E}">
        <p14:creationId xmlns:p14="http://schemas.microsoft.com/office/powerpoint/2010/main" val="25894152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indhold 1">
            <a:extLst>
              <a:ext uri="{FF2B5EF4-FFF2-40B4-BE49-F238E27FC236}">
                <a16:creationId xmlns:a16="http://schemas.microsoft.com/office/drawing/2014/main" id="{0741BE79-62FA-4053-A5B4-3B0DEFAC1CD7}"/>
              </a:ext>
            </a:extLst>
          </p:cNvPr>
          <p:cNvSpPr>
            <a:spLocks noGrp="1"/>
          </p:cNvSpPr>
          <p:nvPr>
            <p:ph idx="1"/>
          </p:nvPr>
        </p:nvSpPr>
        <p:spPr>
          <a:xfrm>
            <a:off x="611188" y="2531968"/>
            <a:ext cx="10800000" cy="3500697"/>
          </a:xfrm>
        </p:spPr>
        <p:txBody>
          <a:bodyPr/>
          <a:lstStyle/>
          <a:p>
            <a:pPr marL="0" indent="0">
              <a:buNone/>
            </a:pPr>
            <a:r>
              <a:rPr lang="da-DK" dirty="0"/>
              <a:t>Udarbejdelse af guide til fem principper for et toptunet uddannelsesmiljø (Se bilag 1)</a:t>
            </a:r>
          </a:p>
          <a:p>
            <a:pPr marL="0" indent="0">
              <a:buNone/>
            </a:pPr>
            <a:r>
              <a:rPr lang="da-DK" sz="1400" dirty="0"/>
              <a:t>De fem principper for Toptunet uddannelsesmiljø blev til på baggrund af brede drøftelser af kulturen omkring elever på kommunes plejecentre og hjemmeplejeområder. De fem principper baseres desuden på interviews med en vejleder og 15 elever fra Social og Sundhedsskolen. Principperne tager udgangspunkt i hvad der er vigtigt at være opmærksom på praktikperioden hvis man ønsker en kultur der støtter op om Toptunet uddannelsesmiljø. Overskrifterne på hvert princip opremses herunder. I bilag 1 fremgår det detaljerede indhold under hvert princip. </a:t>
            </a:r>
          </a:p>
          <a:p>
            <a:pPr marL="0" indent="0">
              <a:buNone/>
            </a:pPr>
            <a:r>
              <a:rPr lang="da-DK" sz="1400" dirty="0"/>
              <a:t>Princip 1 - Hvis du vil, har vi plads til dig, Princip 2 - Her udvikles gode historier sammen med dig, Princip 3 – Her former du dit arbejdsliv med os, Princip 4 – Her er din læring i fokus, Princip 5 – Her er det spændende at være elev.  </a:t>
            </a:r>
          </a:p>
          <a:p>
            <a:pPr marL="0" indent="0">
              <a:buNone/>
            </a:pPr>
            <a:r>
              <a:rPr lang="da-DK" sz="1400" dirty="0"/>
              <a:t>Guiden med fem principper for en kultur der understøtter et toptunet uddannelsesniveau er pilottestet i en støttende implementeringsproces i et hjemmepleje øst ved Helle Hager og på Lind Plejecenter ved Gundi Halfmann</a:t>
            </a:r>
            <a:r>
              <a:rPr lang="da-DK" sz="1400" dirty="0">
                <a:highlight>
                  <a:srgbClr val="FFFF00"/>
                </a:highlight>
              </a:rPr>
              <a:t> </a:t>
            </a:r>
          </a:p>
          <a:p>
            <a:pPr marL="0" indent="0">
              <a:buNone/>
            </a:pPr>
            <a:endParaRPr lang="da-DK" dirty="0"/>
          </a:p>
        </p:txBody>
      </p:sp>
      <p:sp>
        <p:nvSpPr>
          <p:cNvPr id="3" name="Titel 2">
            <a:extLst>
              <a:ext uri="{FF2B5EF4-FFF2-40B4-BE49-F238E27FC236}">
                <a16:creationId xmlns:a16="http://schemas.microsoft.com/office/drawing/2014/main" id="{3FF38E04-0096-47C4-99C8-571E60D1BC28}"/>
              </a:ext>
            </a:extLst>
          </p:cNvPr>
          <p:cNvSpPr>
            <a:spLocks noGrp="1"/>
          </p:cNvSpPr>
          <p:nvPr>
            <p:ph type="ctrTitle"/>
          </p:nvPr>
        </p:nvSpPr>
        <p:spPr>
          <a:xfrm>
            <a:off x="611188" y="1961309"/>
            <a:ext cx="10800000" cy="425631"/>
          </a:xfrm>
        </p:spPr>
        <p:txBody>
          <a:bodyPr/>
          <a:lstStyle/>
          <a:p>
            <a:r>
              <a:rPr lang="da-DK" dirty="0"/>
              <a:t>Aktiviteter og indsatser </a:t>
            </a:r>
            <a:br>
              <a:rPr lang="da-DK" dirty="0"/>
            </a:br>
            <a:endParaRPr lang="da-DK" dirty="0"/>
          </a:p>
        </p:txBody>
      </p:sp>
      <p:sp>
        <p:nvSpPr>
          <p:cNvPr id="4" name="Tekstfelt 3">
            <a:extLst>
              <a:ext uri="{FF2B5EF4-FFF2-40B4-BE49-F238E27FC236}">
                <a16:creationId xmlns:a16="http://schemas.microsoft.com/office/drawing/2014/main" id="{DF86A05E-4207-401D-91F0-EEC509B90DE3}"/>
              </a:ext>
            </a:extLst>
          </p:cNvPr>
          <p:cNvSpPr txBox="1"/>
          <p:nvPr/>
        </p:nvSpPr>
        <p:spPr>
          <a:xfrm>
            <a:off x="12051266" y="6627246"/>
            <a:ext cx="914400" cy="369332"/>
          </a:xfrm>
          <a:prstGeom prst="rect">
            <a:avLst/>
          </a:prstGeom>
          <a:noFill/>
        </p:spPr>
        <p:txBody>
          <a:bodyPr wrap="square" rtlCol="0">
            <a:spAutoFit/>
          </a:bodyPr>
          <a:lstStyle/>
          <a:p>
            <a:r>
              <a:rPr lang="da-DK" dirty="0">
                <a:solidFill>
                  <a:schemeClr val="bg1"/>
                </a:solidFill>
              </a:rPr>
              <a:t>3</a:t>
            </a:r>
          </a:p>
        </p:txBody>
      </p:sp>
    </p:spTree>
    <p:extLst>
      <p:ext uri="{BB962C8B-B14F-4D97-AF65-F5344CB8AC3E}">
        <p14:creationId xmlns:p14="http://schemas.microsoft.com/office/powerpoint/2010/main" val="2210750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indhold 1">
            <a:extLst>
              <a:ext uri="{FF2B5EF4-FFF2-40B4-BE49-F238E27FC236}">
                <a16:creationId xmlns:a16="http://schemas.microsoft.com/office/drawing/2014/main" id="{0741BE79-62FA-4053-A5B4-3B0DEFAC1CD7}"/>
              </a:ext>
            </a:extLst>
          </p:cNvPr>
          <p:cNvSpPr>
            <a:spLocks noGrp="1"/>
          </p:cNvSpPr>
          <p:nvPr>
            <p:ph idx="1"/>
          </p:nvPr>
        </p:nvSpPr>
        <p:spPr>
          <a:xfrm>
            <a:off x="611188" y="2531968"/>
            <a:ext cx="10800000" cy="3500697"/>
          </a:xfrm>
        </p:spPr>
        <p:txBody>
          <a:bodyPr/>
          <a:lstStyle/>
          <a:p>
            <a:pPr marL="0" indent="0">
              <a:buNone/>
            </a:pPr>
            <a:r>
              <a:rPr lang="da-DK" dirty="0"/>
              <a:t>Udarbejdelse af standard for praktik og vejledning (Se bilag 2)</a:t>
            </a:r>
          </a:p>
          <a:p>
            <a:pPr marL="0" indent="0">
              <a:buNone/>
            </a:pPr>
            <a:r>
              <a:rPr lang="da-DK" sz="1400" dirty="0"/>
              <a:t>Standarden for praktik og vejledning blev til på baggrund af brede drøftelser af den eksisterende vejledning og forbedringsmuligheder på kommunes plejecentre og hjemmeplejeområder. Standarden for praktik og vejledning baseres desuden på interviews med en vejleder og 15 elever fra Social og Sundhedsskolen. Standarden tager udgangspunkt i hvad der konkret skal gøres for at praktikken og vejledningen støtter op om et toptunet uddannelsesmiljø. Overskrifterne fra standarden opremses herunder. I bilag 2 fremgår det detaljerede indhold af standarden.  </a:t>
            </a:r>
          </a:p>
          <a:p>
            <a:pPr marL="0" indent="0">
              <a:buNone/>
            </a:pPr>
            <a:r>
              <a:rPr lang="da-DK" sz="1400" dirty="0"/>
              <a:t>Implementerede roller: Uddannelsesansvarlig, elevkoordinator, praktikvejledere, kollegaer, læringsgrupper.</a:t>
            </a:r>
          </a:p>
          <a:p>
            <a:pPr marL="0" indent="0">
              <a:buNone/>
            </a:pPr>
            <a:r>
              <a:rPr lang="da-DK" sz="1400" dirty="0"/>
              <a:t>Implementerede redskaber til understøttelse af standarden: Velkomstbrev, Intro med elevkoordinator, forventningssamtale, Midtvejsevaluering, slutevaluering, bekymrings og fraværssamtale, prøvetidsskema. </a:t>
            </a:r>
          </a:p>
          <a:p>
            <a:pPr marL="0" indent="0">
              <a:buNone/>
            </a:pPr>
            <a:r>
              <a:rPr lang="da-DK" sz="1400" dirty="0"/>
              <a:t>Standarden for praktik og vejledning for en kultur der understøtter et toptunet uddannelsesmiljø er pilottestet i en støttende implementeringsproces i et hjemmeplejeøst ved helle Hager og på Lind Plejecenter ved Gundi Halfmann.</a:t>
            </a:r>
            <a:r>
              <a:rPr lang="da-DK" sz="1400" dirty="0">
                <a:highlight>
                  <a:srgbClr val="FFFF00"/>
                </a:highlight>
              </a:rPr>
              <a:t> </a:t>
            </a:r>
          </a:p>
          <a:p>
            <a:pPr marL="0" indent="0">
              <a:buNone/>
            </a:pPr>
            <a:endParaRPr lang="da-DK" sz="1400" dirty="0"/>
          </a:p>
        </p:txBody>
      </p:sp>
      <p:sp>
        <p:nvSpPr>
          <p:cNvPr id="3" name="Titel 2">
            <a:extLst>
              <a:ext uri="{FF2B5EF4-FFF2-40B4-BE49-F238E27FC236}">
                <a16:creationId xmlns:a16="http://schemas.microsoft.com/office/drawing/2014/main" id="{3FF38E04-0096-47C4-99C8-571E60D1BC28}"/>
              </a:ext>
            </a:extLst>
          </p:cNvPr>
          <p:cNvSpPr>
            <a:spLocks noGrp="1"/>
          </p:cNvSpPr>
          <p:nvPr>
            <p:ph type="ctrTitle"/>
          </p:nvPr>
        </p:nvSpPr>
        <p:spPr>
          <a:xfrm>
            <a:off x="611188" y="1961309"/>
            <a:ext cx="10800000" cy="425631"/>
          </a:xfrm>
        </p:spPr>
        <p:txBody>
          <a:bodyPr/>
          <a:lstStyle/>
          <a:p>
            <a:r>
              <a:rPr lang="da-DK" dirty="0"/>
              <a:t>Aktiviteter og indsatser </a:t>
            </a:r>
            <a:br>
              <a:rPr lang="da-DK" dirty="0"/>
            </a:br>
            <a:endParaRPr lang="da-DK" dirty="0"/>
          </a:p>
        </p:txBody>
      </p:sp>
      <p:sp>
        <p:nvSpPr>
          <p:cNvPr id="4" name="Tekstfelt 3">
            <a:extLst>
              <a:ext uri="{FF2B5EF4-FFF2-40B4-BE49-F238E27FC236}">
                <a16:creationId xmlns:a16="http://schemas.microsoft.com/office/drawing/2014/main" id="{AD46EED9-C85A-432E-B181-A4924DCE286B}"/>
              </a:ext>
            </a:extLst>
          </p:cNvPr>
          <p:cNvSpPr txBox="1"/>
          <p:nvPr/>
        </p:nvSpPr>
        <p:spPr>
          <a:xfrm>
            <a:off x="12051266" y="6627246"/>
            <a:ext cx="914400" cy="369332"/>
          </a:xfrm>
          <a:prstGeom prst="rect">
            <a:avLst/>
          </a:prstGeom>
          <a:noFill/>
        </p:spPr>
        <p:txBody>
          <a:bodyPr wrap="square" rtlCol="0">
            <a:spAutoFit/>
          </a:bodyPr>
          <a:lstStyle/>
          <a:p>
            <a:r>
              <a:rPr lang="da-DK" dirty="0">
                <a:solidFill>
                  <a:schemeClr val="bg1"/>
                </a:solidFill>
              </a:rPr>
              <a:t>4</a:t>
            </a:r>
          </a:p>
        </p:txBody>
      </p:sp>
    </p:spTree>
    <p:extLst>
      <p:ext uri="{BB962C8B-B14F-4D97-AF65-F5344CB8AC3E}">
        <p14:creationId xmlns:p14="http://schemas.microsoft.com/office/powerpoint/2010/main" val="23897234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indhold 1">
            <a:extLst>
              <a:ext uri="{FF2B5EF4-FFF2-40B4-BE49-F238E27FC236}">
                <a16:creationId xmlns:a16="http://schemas.microsoft.com/office/drawing/2014/main" id="{0741BE79-62FA-4053-A5B4-3B0DEFAC1CD7}"/>
              </a:ext>
            </a:extLst>
          </p:cNvPr>
          <p:cNvSpPr>
            <a:spLocks noGrp="1"/>
          </p:cNvSpPr>
          <p:nvPr>
            <p:ph idx="1"/>
          </p:nvPr>
        </p:nvSpPr>
        <p:spPr>
          <a:xfrm>
            <a:off x="611188" y="2531968"/>
            <a:ext cx="10800000" cy="3500697"/>
          </a:xfrm>
        </p:spPr>
        <p:txBody>
          <a:bodyPr/>
          <a:lstStyle/>
          <a:p>
            <a:pPr marL="0" indent="0">
              <a:buNone/>
            </a:pPr>
            <a:r>
              <a:rPr lang="da-DK" sz="1800" b="1" dirty="0"/>
              <a:t>Implementeringen af guide med fem principper samt standarden for praktik og vejledning vurderes </a:t>
            </a:r>
            <a:r>
              <a:rPr lang="da-DK" sz="1800" b="1" dirty="0" err="1"/>
              <a:t>udfra</a:t>
            </a:r>
            <a:r>
              <a:rPr lang="da-DK" sz="1800" b="1" dirty="0"/>
              <a:t> implementeringsaktiviteterne.</a:t>
            </a:r>
          </a:p>
          <a:p>
            <a:pPr marL="0" indent="0">
              <a:buNone/>
            </a:pPr>
            <a:r>
              <a:rPr lang="da-DK" sz="1800" b="1" dirty="0"/>
              <a:t>Implementeringsaktiviteter:  </a:t>
            </a:r>
          </a:p>
          <a:p>
            <a:pPr marL="342900" indent="-342900">
              <a:buAutoNum type="arabicPeriod"/>
            </a:pPr>
            <a:r>
              <a:rPr lang="da-DK" sz="1400" dirty="0"/>
              <a:t>Visionsarbejde med den tværgående hjemmeplejeledelse (2 møder á 4 timer)</a:t>
            </a:r>
          </a:p>
          <a:p>
            <a:pPr marL="342900" indent="-342900">
              <a:buAutoNum type="arabicPeriod"/>
            </a:pPr>
            <a:r>
              <a:rPr lang="da-DK" sz="1400" dirty="0"/>
              <a:t>Personalemøde i hjemmeplejen (1 møde á 4 timer)</a:t>
            </a:r>
          </a:p>
          <a:p>
            <a:pPr marL="342900" indent="-342900">
              <a:buAutoNum type="arabicPeriod"/>
            </a:pPr>
            <a:r>
              <a:rPr lang="da-DK" sz="1400" dirty="0"/>
              <a:t>Vejledermøde i hjemmeplejen (5 vejledere á 3 timer)</a:t>
            </a:r>
          </a:p>
          <a:p>
            <a:pPr marL="342900" indent="-342900">
              <a:buAutoNum type="arabicPeriod"/>
            </a:pPr>
            <a:r>
              <a:rPr lang="da-DK" sz="1400" dirty="0"/>
              <a:t>Udtalelser fra leder af hjemmeplejen og plejecenter.</a:t>
            </a:r>
          </a:p>
          <a:p>
            <a:pPr marL="342900" indent="-342900">
              <a:buAutoNum type="arabicPeriod"/>
            </a:pPr>
            <a:r>
              <a:rPr lang="da-DK" sz="1400" dirty="0"/>
              <a:t>Et møde med vejleder på plejecenter. </a:t>
            </a:r>
          </a:p>
          <a:p>
            <a:pPr marL="0" indent="0">
              <a:buNone/>
            </a:pPr>
            <a:r>
              <a:rPr lang="da-DK" sz="1400" dirty="0"/>
              <a:t>På baggrund af ovenstående aktiviteter vurderes at de udarbejdede elementer i toptunet uddannelsesmiljø findes brugbare og meningsfulde af sundhedspersonalet og elever i forhold til målet med indsatsen. Der kan med fordel bruges </a:t>
            </a:r>
            <a:r>
              <a:rPr lang="da-DK" sz="1400" dirty="0" err="1"/>
              <a:t>ressurser</a:t>
            </a:r>
            <a:r>
              <a:rPr lang="da-DK" sz="1400" dirty="0"/>
              <a:t> på en grundig og inddragende implementering af elementerne. </a:t>
            </a:r>
          </a:p>
          <a:p>
            <a:pPr marL="0" indent="0">
              <a:buNone/>
            </a:pPr>
            <a:endParaRPr lang="da-DK" sz="1400" dirty="0">
              <a:highlight>
                <a:srgbClr val="FFFF00"/>
              </a:highlight>
            </a:endParaRPr>
          </a:p>
          <a:p>
            <a:pPr marL="0" indent="0">
              <a:buNone/>
            </a:pPr>
            <a:endParaRPr lang="da-DK" dirty="0"/>
          </a:p>
        </p:txBody>
      </p:sp>
      <p:sp>
        <p:nvSpPr>
          <p:cNvPr id="3" name="Titel 2">
            <a:extLst>
              <a:ext uri="{FF2B5EF4-FFF2-40B4-BE49-F238E27FC236}">
                <a16:creationId xmlns:a16="http://schemas.microsoft.com/office/drawing/2014/main" id="{3FF38E04-0096-47C4-99C8-571E60D1BC28}"/>
              </a:ext>
            </a:extLst>
          </p:cNvPr>
          <p:cNvSpPr>
            <a:spLocks noGrp="1"/>
          </p:cNvSpPr>
          <p:nvPr>
            <p:ph type="ctrTitle"/>
          </p:nvPr>
        </p:nvSpPr>
        <p:spPr>
          <a:xfrm>
            <a:off x="611188" y="1961309"/>
            <a:ext cx="10800000" cy="425631"/>
          </a:xfrm>
        </p:spPr>
        <p:txBody>
          <a:bodyPr/>
          <a:lstStyle/>
          <a:p>
            <a:r>
              <a:rPr lang="da-DK" dirty="0"/>
              <a:t>Afprøvning, opsamling og evaluering</a:t>
            </a:r>
            <a:br>
              <a:rPr lang="da-DK" dirty="0"/>
            </a:br>
            <a:endParaRPr lang="da-DK" dirty="0"/>
          </a:p>
        </p:txBody>
      </p:sp>
      <p:sp>
        <p:nvSpPr>
          <p:cNvPr id="4" name="Tekstfelt 3">
            <a:extLst>
              <a:ext uri="{FF2B5EF4-FFF2-40B4-BE49-F238E27FC236}">
                <a16:creationId xmlns:a16="http://schemas.microsoft.com/office/drawing/2014/main" id="{DF384BB7-CF3E-4BF4-9A08-851B4520B977}"/>
              </a:ext>
            </a:extLst>
          </p:cNvPr>
          <p:cNvSpPr txBox="1"/>
          <p:nvPr/>
        </p:nvSpPr>
        <p:spPr>
          <a:xfrm>
            <a:off x="12051266" y="6627246"/>
            <a:ext cx="914400" cy="369332"/>
          </a:xfrm>
          <a:prstGeom prst="rect">
            <a:avLst/>
          </a:prstGeom>
          <a:noFill/>
        </p:spPr>
        <p:txBody>
          <a:bodyPr wrap="square" rtlCol="0">
            <a:spAutoFit/>
          </a:bodyPr>
          <a:lstStyle/>
          <a:p>
            <a:r>
              <a:rPr lang="da-DK" dirty="0">
                <a:solidFill>
                  <a:schemeClr val="bg1"/>
                </a:solidFill>
              </a:rPr>
              <a:t>5</a:t>
            </a:r>
          </a:p>
        </p:txBody>
      </p:sp>
    </p:spTree>
    <p:extLst>
      <p:ext uri="{BB962C8B-B14F-4D97-AF65-F5344CB8AC3E}">
        <p14:creationId xmlns:p14="http://schemas.microsoft.com/office/powerpoint/2010/main" val="254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indhold 1">
            <a:extLst>
              <a:ext uri="{FF2B5EF4-FFF2-40B4-BE49-F238E27FC236}">
                <a16:creationId xmlns:a16="http://schemas.microsoft.com/office/drawing/2014/main" id="{0741BE79-62FA-4053-A5B4-3B0DEFAC1CD7}"/>
              </a:ext>
            </a:extLst>
          </p:cNvPr>
          <p:cNvSpPr>
            <a:spLocks noGrp="1"/>
          </p:cNvSpPr>
          <p:nvPr>
            <p:ph idx="1"/>
          </p:nvPr>
        </p:nvSpPr>
        <p:spPr>
          <a:xfrm>
            <a:off x="611188" y="2531968"/>
            <a:ext cx="10800000" cy="3500697"/>
          </a:xfrm>
        </p:spPr>
        <p:txBody>
          <a:bodyPr/>
          <a:lstStyle/>
          <a:p>
            <a:pPr marL="0" indent="0">
              <a:buNone/>
            </a:pPr>
            <a:r>
              <a:rPr lang="da-DK" sz="1400" dirty="0"/>
              <a:t>Implementering af guide for de fem principper og standard for praktik og vejledning. Estimat af økonomi til implementering og drift.</a:t>
            </a:r>
          </a:p>
          <a:p>
            <a:pPr marL="0" indent="0">
              <a:buNone/>
            </a:pPr>
            <a:r>
              <a:rPr lang="da-DK" dirty="0"/>
              <a:t>   </a:t>
            </a:r>
          </a:p>
          <a:p>
            <a:pPr marL="0" indent="0">
              <a:buNone/>
            </a:pPr>
            <a:endParaRPr lang="da-DK" dirty="0"/>
          </a:p>
          <a:p>
            <a:pPr marL="0" indent="0">
              <a:buNone/>
            </a:pPr>
            <a:endParaRPr lang="da-DK" sz="1400" dirty="0"/>
          </a:p>
          <a:p>
            <a:pPr marL="0" indent="0">
              <a:buNone/>
            </a:pPr>
            <a:endParaRPr lang="da-DK" sz="1400" dirty="0">
              <a:highlight>
                <a:srgbClr val="FFFF00"/>
              </a:highlight>
            </a:endParaRPr>
          </a:p>
          <a:p>
            <a:pPr marL="0" indent="0">
              <a:buNone/>
            </a:pPr>
            <a:endParaRPr lang="da-DK" dirty="0"/>
          </a:p>
        </p:txBody>
      </p:sp>
      <p:sp>
        <p:nvSpPr>
          <p:cNvPr id="3" name="Titel 2">
            <a:extLst>
              <a:ext uri="{FF2B5EF4-FFF2-40B4-BE49-F238E27FC236}">
                <a16:creationId xmlns:a16="http://schemas.microsoft.com/office/drawing/2014/main" id="{3FF38E04-0096-47C4-99C8-571E60D1BC28}"/>
              </a:ext>
            </a:extLst>
          </p:cNvPr>
          <p:cNvSpPr>
            <a:spLocks noGrp="1"/>
          </p:cNvSpPr>
          <p:nvPr>
            <p:ph type="ctrTitle"/>
          </p:nvPr>
        </p:nvSpPr>
        <p:spPr>
          <a:xfrm>
            <a:off x="2814320" y="746970"/>
            <a:ext cx="11695668" cy="425631"/>
          </a:xfrm>
        </p:spPr>
        <p:txBody>
          <a:bodyPr/>
          <a:lstStyle/>
          <a:p>
            <a:br>
              <a:rPr lang="da-DK" dirty="0"/>
            </a:br>
            <a:r>
              <a:rPr lang="da-DK" dirty="0"/>
              <a:t>Resurser til indsats </a:t>
            </a:r>
            <a:br>
              <a:rPr lang="da-DK" dirty="0"/>
            </a:br>
            <a:endParaRPr lang="da-DK" dirty="0"/>
          </a:p>
        </p:txBody>
      </p:sp>
      <p:graphicFrame>
        <p:nvGraphicFramePr>
          <p:cNvPr id="5" name="Tabel 4">
            <a:extLst>
              <a:ext uri="{FF2B5EF4-FFF2-40B4-BE49-F238E27FC236}">
                <a16:creationId xmlns:a16="http://schemas.microsoft.com/office/drawing/2014/main" id="{C99F82E2-41BC-48D7-96DA-12A950D218A2}"/>
              </a:ext>
            </a:extLst>
          </p:cNvPr>
          <p:cNvGraphicFramePr>
            <a:graphicFrameLocks noGrp="1"/>
          </p:cNvGraphicFramePr>
          <p:nvPr>
            <p:extLst>
              <p:ext uri="{D42A27DB-BD31-4B8C-83A1-F6EECF244321}">
                <p14:modId xmlns:p14="http://schemas.microsoft.com/office/powerpoint/2010/main" val="604067691"/>
              </p:ext>
            </p:extLst>
          </p:nvPr>
        </p:nvGraphicFramePr>
        <p:xfrm>
          <a:off x="-91441" y="934595"/>
          <a:ext cx="12374881" cy="5882640"/>
        </p:xfrm>
        <a:graphic>
          <a:graphicData uri="http://schemas.openxmlformats.org/drawingml/2006/table">
            <a:tbl>
              <a:tblPr firstRow="1" bandRow="1">
                <a:tableStyleId>{5C22544A-7EE6-4342-B048-85BDC9FD1C3A}</a:tableStyleId>
              </a:tblPr>
              <a:tblGrid>
                <a:gridCol w="2474976">
                  <a:extLst>
                    <a:ext uri="{9D8B030D-6E8A-4147-A177-3AD203B41FA5}">
                      <a16:colId xmlns:a16="http://schemas.microsoft.com/office/drawing/2014/main" val="1560335426"/>
                    </a:ext>
                  </a:extLst>
                </a:gridCol>
                <a:gridCol w="4120229">
                  <a:extLst>
                    <a:ext uri="{9D8B030D-6E8A-4147-A177-3AD203B41FA5}">
                      <a16:colId xmlns:a16="http://schemas.microsoft.com/office/drawing/2014/main" val="1383338941"/>
                    </a:ext>
                  </a:extLst>
                </a:gridCol>
                <a:gridCol w="1028735">
                  <a:extLst>
                    <a:ext uri="{9D8B030D-6E8A-4147-A177-3AD203B41FA5}">
                      <a16:colId xmlns:a16="http://schemas.microsoft.com/office/drawing/2014/main" val="268728939"/>
                    </a:ext>
                  </a:extLst>
                </a:gridCol>
                <a:gridCol w="3889905">
                  <a:extLst>
                    <a:ext uri="{9D8B030D-6E8A-4147-A177-3AD203B41FA5}">
                      <a16:colId xmlns:a16="http://schemas.microsoft.com/office/drawing/2014/main" val="2359235089"/>
                    </a:ext>
                  </a:extLst>
                </a:gridCol>
                <a:gridCol w="861036">
                  <a:extLst>
                    <a:ext uri="{9D8B030D-6E8A-4147-A177-3AD203B41FA5}">
                      <a16:colId xmlns:a16="http://schemas.microsoft.com/office/drawing/2014/main" val="1417720997"/>
                    </a:ext>
                  </a:extLst>
                </a:gridCol>
              </a:tblGrid>
              <a:tr h="562877">
                <a:tc>
                  <a:txBody>
                    <a:bodyPr/>
                    <a:lstStyle/>
                    <a:p>
                      <a:r>
                        <a:rPr lang="da-DK" sz="1200" dirty="0"/>
                        <a:t>Implementering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a-DK" sz="1200" dirty="0"/>
                        <a:t>Implementering /Forberedelse/aktivitet</a:t>
                      </a:r>
                    </a:p>
                  </a:txBody>
                  <a:tcPr/>
                </a:tc>
                <a:tc>
                  <a:txBody>
                    <a:bodyPr/>
                    <a:lstStyle/>
                    <a:p>
                      <a:r>
                        <a:rPr lang="da-DK" sz="1200" dirty="0"/>
                        <a:t>I alt pr. center /Område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a-DK" sz="1200" dirty="0"/>
                        <a:t>Drift pr. måned</a:t>
                      </a:r>
                    </a:p>
                    <a:p>
                      <a:pPr marL="0" marR="0" lvl="0" indent="0" algn="l" defTabSz="914400" rtl="0" eaLnBrk="1" fontAlgn="auto" latinLnBrk="0" hangingPunct="1">
                        <a:lnSpc>
                          <a:spcPct val="100000"/>
                        </a:lnSpc>
                        <a:spcBef>
                          <a:spcPts val="0"/>
                        </a:spcBef>
                        <a:spcAft>
                          <a:spcPts val="0"/>
                        </a:spcAft>
                        <a:buClrTx/>
                        <a:buSzTx/>
                        <a:buFontTx/>
                        <a:buNone/>
                        <a:tabLst/>
                        <a:defRPr/>
                      </a:pPr>
                      <a:r>
                        <a:rPr lang="da-DK" sz="1200" dirty="0"/>
                        <a:t>(Vurdering af ekstra </a:t>
                      </a:r>
                      <a:r>
                        <a:rPr lang="da-DK" sz="1200" dirty="0" err="1"/>
                        <a:t>ressurser</a:t>
                      </a:r>
                      <a:r>
                        <a:rPr lang="da-DK" sz="1200" dirty="0"/>
                        <a:t> der skal afsættes til indsatsen efter implementering) </a:t>
                      </a:r>
                    </a:p>
                  </a:txBody>
                  <a:tcPr/>
                </a:tc>
                <a:tc>
                  <a:txBody>
                    <a:bodyPr/>
                    <a:lstStyle/>
                    <a:p>
                      <a:r>
                        <a:rPr lang="da-DK" sz="1200" dirty="0"/>
                        <a:t>I alt </a:t>
                      </a:r>
                    </a:p>
                  </a:txBody>
                  <a:tcPr/>
                </a:tc>
                <a:extLst>
                  <a:ext uri="{0D108BD9-81ED-4DB2-BD59-A6C34878D82A}">
                    <a16:rowId xmlns:a16="http://schemas.microsoft.com/office/drawing/2014/main" val="402819715"/>
                  </a:ext>
                </a:extLst>
              </a:tr>
              <a:tr h="241233">
                <a:tc>
                  <a:txBody>
                    <a:bodyPr/>
                    <a:lstStyle/>
                    <a:p>
                      <a:r>
                        <a:rPr lang="da-DK" sz="1200" dirty="0"/>
                        <a:t>Projektleder/Ditte og Louise </a:t>
                      </a:r>
                    </a:p>
                  </a:txBody>
                  <a:tcPr/>
                </a:tc>
                <a:tc>
                  <a:txBody>
                    <a:bodyPr/>
                    <a:lstStyle/>
                    <a:p>
                      <a:r>
                        <a:rPr lang="da-DK" sz="1200" dirty="0"/>
                        <a:t>Planlægning med de enkelte centre og områder</a:t>
                      </a:r>
                    </a:p>
                  </a:txBody>
                  <a:tcPr/>
                </a:tc>
                <a:tc>
                  <a:txBody>
                    <a:bodyPr/>
                    <a:lstStyle/>
                    <a:p>
                      <a:r>
                        <a:rPr lang="da-DK" sz="1200" dirty="0"/>
                        <a:t>1 time</a:t>
                      </a:r>
                    </a:p>
                  </a:txBody>
                  <a:tcPr/>
                </a:tc>
                <a:tc>
                  <a:txBody>
                    <a:bodyPr/>
                    <a:lstStyle/>
                    <a:p>
                      <a:endParaRPr lang="da-DK" sz="1200" dirty="0"/>
                    </a:p>
                  </a:txBody>
                  <a:tcPr/>
                </a:tc>
                <a:tc>
                  <a:txBody>
                    <a:bodyPr/>
                    <a:lstStyle/>
                    <a:p>
                      <a:endParaRPr lang="da-DK" sz="1200" dirty="0"/>
                    </a:p>
                  </a:txBody>
                  <a:tcPr/>
                </a:tc>
                <a:extLst>
                  <a:ext uri="{0D108BD9-81ED-4DB2-BD59-A6C34878D82A}">
                    <a16:rowId xmlns:a16="http://schemas.microsoft.com/office/drawing/2014/main" val="738100113"/>
                  </a:ext>
                </a:extLst>
              </a:tr>
              <a:tr h="402055">
                <a:tc>
                  <a:txBody>
                    <a:bodyPr/>
                    <a:lstStyle/>
                    <a:p>
                      <a:r>
                        <a:rPr lang="da-DK" sz="1200" dirty="0"/>
                        <a:t>Møde mellem projektledelse og hjemmepleje/centerleder </a:t>
                      </a:r>
                    </a:p>
                  </a:txBody>
                  <a:tcPr/>
                </a:tc>
                <a:tc>
                  <a:txBody>
                    <a:bodyPr/>
                    <a:lstStyle/>
                    <a:p>
                      <a:r>
                        <a:rPr lang="da-DK" sz="1200" dirty="0"/>
                        <a:t>Forberedelse, vurdering og udarbejdelse af implementeringsplan</a:t>
                      </a:r>
                    </a:p>
                  </a:txBody>
                  <a:tcPr/>
                </a:tc>
                <a:tc>
                  <a:txBody>
                    <a:bodyPr/>
                    <a:lstStyle/>
                    <a:p>
                      <a:r>
                        <a:rPr lang="da-DK" sz="1200" dirty="0"/>
                        <a:t>4 timer</a:t>
                      </a:r>
                    </a:p>
                  </a:txBody>
                  <a:tcPr/>
                </a:tc>
                <a:tc>
                  <a:txBody>
                    <a:bodyPr/>
                    <a:lstStyle/>
                    <a:p>
                      <a:endParaRPr lang="da-DK" sz="1200" dirty="0"/>
                    </a:p>
                  </a:txBody>
                  <a:tcPr/>
                </a:tc>
                <a:tc>
                  <a:txBody>
                    <a:bodyPr/>
                    <a:lstStyle/>
                    <a:p>
                      <a:endParaRPr lang="da-DK" sz="1200" dirty="0"/>
                    </a:p>
                  </a:txBody>
                  <a:tcPr/>
                </a:tc>
                <a:extLst>
                  <a:ext uri="{0D108BD9-81ED-4DB2-BD59-A6C34878D82A}">
                    <a16:rowId xmlns:a16="http://schemas.microsoft.com/office/drawing/2014/main" val="713250447"/>
                  </a:ext>
                </a:extLst>
              </a:tr>
              <a:tr h="402055">
                <a:tc>
                  <a:txBody>
                    <a:bodyPr/>
                    <a:lstStyle/>
                    <a:p>
                      <a:r>
                        <a:rPr lang="da-DK" sz="1200" dirty="0"/>
                        <a:t>Møder mellem projektledelse og elevkoordinatoren (evt. ledelsen)</a:t>
                      </a:r>
                    </a:p>
                  </a:txBody>
                  <a:tcPr/>
                </a:tc>
                <a:tc>
                  <a:txBody>
                    <a:bodyPr/>
                    <a:lstStyle/>
                    <a:p>
                      <a:r>
                        <a:rPr lang="da-DK" sz="1200" dirty="0"/>
                        <a:t>Udpegelse/ansættelse forberedelse og forståelse af rolle og redskaber</a:t>
                      </a:r>
                    </a:p>
                  </a:txBody>
                  <a:tcPr/>
                </a:tc>
                <a:tc>
                  <a:txBody>
                    <a:bodyPr/>
                    <a:lstStyle/>
                    <a:p>
                      <a:r>
                        <a:rPr lang="da-DK" sz="1200" dirty="0"/>
                        <a:t>4 timer pr. prs.</a:t>
                      </a:r>
                    </a:p>
                  </a:txBody>
                  <a:tcPr/>
                </a:tc>
                <a:tc>
                  <a:txBody>
                    <a:bodyPr/>
                    <a:lstStyle/>
                    <a:p>
                      <a:endParaRPr lang="da-DK" sz="1200" dirty="0"/>
                    </a:p>
                  </a:txBody>
                  <a:tcPr/>
                </a:tc>
                <a:tc>
                  <a:txBody>
                    <a:bodyPr/>
                    <a:lstStyle/>
                    <a:p>
                      <a:endParaRPr lang="da-DK" sz="1200"/>
                    </a:p>
                  </a:txBody>
                  <a:tcPr/>
                </a:tc>
                <a:extLst>
                  <a:ext uri="{0D108BD9-81ED-4DB2-BD59-A6C34878D82A}">
                    <a16:rowId xmlns:a16="http://schemas.microsoft.com/office/drawing/2014/main" val="755876254"/>
                  </a:ext>
                </a:extLst>
              </a:tr>
              <a:tr h="562877">
                <a:tc>
                  <a:txBody>
                    <a:bodyPr/>
                    <a:lstStyle/>
                    <a:p>
                      <a:r>
                        <a:rPr lang="da-DK" sz="1200" dirty="0"/>
                        <a:t>Møder mellem projektledelse og personalegrupper i hjemmeplejen og plejecenter (ledelsen)</a:t>
                      </a:r>
                    </a:p>
                  </a:txBody>
                  <a:tcPr/>
                </a:tc>
                <a:tc>
                  <a:txBody>
                    <a:bodyPr/>
                    <a:lstStyle/>
                    <a:p>
                      <a:r>
                        <a:rPr lang="da-DK" sz="1200" dirty="0"/>
                        <a:t>Inddragelse, forståelse og udarbejdelse af konkrete aktiviteter der understøtter personalegruppen i de fem principper (Kulturforandring).</a:t>
                      </a:r>
                    </a:p>
                  </a:txBody>
                  <a:tcPr/>
                </a:tc>
                <a:tc>
                  <a:txBody>
                    <a:bodyPr/>
                    <a:lstStyle/>
                    <a:p>
                      <a:r>
                        <a:rPr lang="da-DK" sz="1200" dirty="0"/>
                        <a:t>3 møder á fire timer</a:t>
                      </a:r>
                    </a:p>
                  </a:txBody>
                  <a:tcPr/>
                </a:tc>
                <a:tc>
                  <a:txBody>
                    <a:bodyPr/>
                    <a:lstStyle/>
                    <a:p>
                      <a:endParaRPr lang="da-DK" sz="1200"/>
                    </a:p>
                  </a:txBody>
                  <a:tcPr/>
                </a:tc>
                <a:tc>
                  <a:txBody>
                    <a:bodyPr/>
                    <a:lstStyle/>
                    <a:p>
                      <a:endParaRPr lang="da-DK" sz="1200" dirty="0"/>
                    </a:p>
                  </a:txBody>
                  <a:tcPr/>
                </a:tc>
                <a:extLst>
                  <a:ext uri="{0D108BD9-81ED-4DB2-BD59-A6C34878D82A}">
                    <a16:rowId xmlns:a16="http://schemas.microsoft.com/office/drawing/2014/main" val="887672703"/>
                  </a:ext>
                </a:extLst>
              </a:tr>
              <a:tr h="402055">
                <a:tc>
                  <a:txBody>
                    <a:bodyPr/>
                    <a:lstStyle/>
                    <a:p>
                      <a:r>
                        <a:rPr lang="da-DK" sz="1200" dirty="0"/>
                        <a:t>Møder mellem projektledelse og  praktikvejledere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a-DK" sz="1200" dirty="0"/>
                        <a:t>Inddragelse, forståelse for anvendelsen af de redskaber der understøtter rollen som praktikvejleder. </a:t>
                      </a:r>
                    </a:p>
                  </a:txBody>
                  <a:tcPr/>
                </a:tc>
                <a:tc>
                  <a:txBody>
                    <a:bodyPr/>
                    <a:lstStyle/>
                    <a:p>
                      <a:r>
                        <a:rPr lang="da-DK" sz="1200" dirty="0"/>
                        <a:t>2 timer </a:t>
                      </a:r>
                    </a:p>
                  </a:txBody>
                  <a:tcPr/>
                </a:tc>
                <a:tc>
                  <a:txBody>
                    <a:bodyPr/>
                    <a:lstStyle/>
                    <a:p>
                      <a:endParaRPr lang="da-DK" sz="1200"/>
                    </a:p>
                  </a:txBody>
                  <a:tcPr/>
                </a:tc>
                <a:tc>
                  <a:txBody>
                    <a:bodyPr/>
                    <a:lstStyle/>
                    <a:p>
                      <a:endParaRPr lang="da-DK" sz="1200" dirty="0"/>
                    </a:p>
                  </a:txBody>
                  <a:tcPr/>
                </a:tc>
                <a:extLst>
                  <a:ext uri="{0D108BD9-81ED-4DB2-BD59-A6C34878D82A}">
                    <a16:rowId xmlns:a16="http://schemas.microsoft.com/office/drawing/2014/main" val="1493018328"/>
                  </a:ext>
                </a:extLst>
              </a:tr>
              <a:tr h="562877">
                <a:tc>
                  <a:txBody>
                    <a:bodyPr/>
                    <a:lstStyle/>
                    <a:p>
                      <a:r>
                        <a:rPr lang="da-DK" sz="1200" dirty="0"/>
                        <a:t>Ledelsesopgaven</a:t>
                      </a:r>
                    </a:p>
                  </a:txBody>
                  <a:tcPr/>
                </a:tc>
                <a:tc>
                  <a:txBody>
                    <a:bodyPr/>
                    <a:lstStyle/>
                    <a:p>
                      <a:endParaRPr lang="da-DK" sz="1200" dirty="0"/>
                    </a:p>
                  </a:txBody>
                  <a:tcPr/>
                </a:tc>
                <a:tc>
                  <a:txBody>
                    <a:bodyPr/>
                    <a:lstStyle/>
                    <a:p>
                      <a:endParaRPr lang="da-DK" sz="1200"/>
                    </a:p>
                  </a:txBody>
                  <a:tcPr/>
                </a:tc>
                <a:tc>
                  <a:txBody>
                    <a:bodyPr/>
                    <a:lstStyle/>
                    <a:p>
                      <a:r>
                        <a:rPr lang="da-DK" sz="1200" dirty="0"/>
                        <a:t>Kontinuert fokus og opretholdelse af de konkrete aftaler for de fem principper for Toptunet uddannelsesmiljø. Understøttelse af roller og redskaber i standarden.  </a:t>
                      </a:r>
                    </a:p>
                  </a:txBody>
                  <a:tcPr/>
                </a:tc>
                <a:tc>
                  <a:txBody>
                    <a:bodyPr/>
                    <a:lstStyle/>
                    <a:p>
                      <a:r>
                        <a:rPr lang="da-DK" sz="1200" dirty="0"/>
                        <a:t>4 timer</a:t>
                      </a:r>
                    </a:p>
                  </a:txBody>
                  <a:tcPr/>
                </a:tc>
                <a:extLst>
                  <a:ext uri="{0D108BD9-81ED-4DB2-BD59-A6C34878D82A}">
                    <a16:rowId xmlns:a16="http://schemas.microsoft.com/office/drawing/2014/main" val="2987427856"/>
                  </a:ext>
                </a:extLst>
              </a:tr>
              <a:tr h="241233">
                <a:tc>
                  <a:txBody>
                    <a:bodyPr/>
                    <a:lstStyle/>
                    <a:p>
                      <a:r>
                        <a:rPr lang="da-DK" sz="1200" dirty="0"/>
                        <a:t>Elevkoordinatoropgaven</a:t>
                      </a:r>
                    </a:p>
                  </a:txBody>
                  <a:tcPr/>
                </a:tc>
                <a:tc>
                  <a:txBody>
                    <a:bodyPr/>
                    <a:lstStyle/>
                    <a:p>
                      <a:endParaRPr lang="da-DK" sz="1200" dirty="0"/>
                    </a:p>
                  </a:txBody>
                  <a:tcPr/>
                </a:tc>
                <a:tc>
                  <a:txBody>
                    <a:bodyPr/>
                    <a:lstStyle/>
                    <a:p>
                      <a:endParaRPr lang="da-DK" sz="1200" dirty="0"/>
                    </a:p>
                  </a:txBody>
                  <a:tcPr/>
                </a:tc>
                <a:tc>
                  <a:txBody>
                    <a:bodyPr/>
                    <a:lstStyle/>
                    <a:p>
                      <a:r>
                        <a:rPr lang="da-DK" sz="1200" dirty="0"/>
                        <a:t>(Se standard)</a:t>
                      </a:r>
                    </a:p>
                  </a:txBody>
                  <a:tcPr/>
                </a:tc>
                <a:tc>
                  <a:txBody>
                    <a:bodyPr/>
                    <a:lstStyle/>
                    <a:p>
                      <a:r>
                        <a:rPr lang="da-DK" sz="1200" dirty="0"/>
                        <a:t>8 timer</a:t>
                      </a:r>
                    </a:p>
                  </a:txBody>
                  <a:tcPr/>
                </a:tc>
                <a:extLst>
                  <a:ext uri="{0D108BD9-81ED-4DB2-BD59-A6C34878D82A}">
                    <a16:rowId xmlns:a16="http://schemas.microsoft.com/office/drawing/2014/main" val="419861091"/>
                  </a:ext>
                </a:extLst>
              </a:tr>
              <a:tr h="402055">
                <a:tc>
                  <a:txBody>
                    <a:bodyPr/>
                    <a:lstStyle/>
                    <a:p>
                      <a:r>
                        <a:rPr lang="da-DK" sz="1200" dirty="0"/>
                        <a:t>Praktikvejlederopgaven </a:t>
                      </a:r>
                    </a:p>
                  </a:txBody>
                  <a:tcPr/>
                </a:tc>
                <a:tc>
                  <a:txBody>
                    <a:bodyPr/>
                    <a:lstStyle/>
                    <a:p>
                      <a:endParaRPr lang="da-DK" sz="1200" dirty="0"/>
                    </a:p>
                  </a:txBody>
                  <a:tcPr/>
                </a:tc>
                <a:tc>
                  <a:txBody>
                    <a:bodyPr/>
                    <a:lstStyle/>
                    <a:p>
                      <a:endParaRPr lang="da-DK" sz="1200" dirty="0"/>
                    </a:p>
                  </a:txBody>
                  <a:tcPr/>
                </a:tc>
                <a:tc>
                  <a:txBody>
                    <a:bodyPr/>
                    <a:lstStyle/>
                    <a:p>
                      <a:r>
                        <a:rPr lang="da-DK" sz="1200" dirty="0"/>
                        <a:t>(Se standard)</a:t>
                      </a:r>
                    </a:p>
                  </a:txBody>
                  <a:tcPr/>
                </a:tc>
                <a:tc>
                  <a:txBody>
                    <a:bodyPr/>
                    <a:lstStyle/>
                    <a:p>
                      <a:r>
                        <a:rPr lang="da-DK" sz="1200" dirty="0"/>
                        <a:t>6 timer Pr. elev</a:t>
                      </a:r>
                    </a:p>
                  </a:txBody>
                  <a:tcPr/>
                </a:tc>
                <a:extLst>
                  <a:ext uri="{0D108BD9-81ED-4DB2-BD59-A6C34878D82A}">
                    <a16:rowId xmlns:a16="http://schemas.microsoft.com/office/drawing/2014/main" val="1863572406"/>
                  </a:ext>
                </a:extLst>
              </a:tr>
              <a:tr h="241233">
                <a:tc>
                  <a:txBody>
                    <a:bodyPr/>
                    <a:lstStyle/>
                    <a:p>
                      <a:r>
                        <a:rPr lang="da-DK" sz="1200" dirty="0"/>
                        <a:t>Kurser f.eks. i læringsstil</a:t>
                      </a:r>
                    </a:p>
                  </a:txBody>
                  <a:tcPr/>
                </a:tc>
                <a:tc>
                  <a:txBody>
                    <a:bodyPr/>
                    <a:lstStyle/>
                    <a:p>
                      <a:endParaRPr lang="da-DK" sz="1200" dirty="0"/>
                    </a:p>
                  </a:txBody>
                  <a:tcPr/>
                </a:tc>
                <a:tc>
                  <a:txBody>
                    <a:bodyPr/>
                    <a:lstStyle/>
                    <a:p>
                      <a:endParaRPr lang="da-DK" sz="1200" dirty="0"/>
                    </a:p>
                  </a:txBody>
                  <a:tcPr/>
                </a:tc>
                <a:tc>
                  <a:txBody>
                    <a:bodyPr/>
                    <a:lstStyle/>
                    <a:p>
                      <a:r>
                        <a:rPr lang="da-DK" sz="1200" dirty="0"/>
                        <a:t>Afsæt kompetenceudviklingspulje</a:t>
                      </a:r>
                    </a:p>
                  </a:txBody>
                  <a:tcPr/>
                </a:tc>
                <a:tc>
                  <a:txBody>
                    <a:bodyPr/>
                    <a:lstStyle/>
                    <a:p>
                      <a:endParaRPr lang="da-DK" sz="1200" dirty="0"/>
                    </a:p>
                  </a:txBody>
                  <a:tcPr/>
                </a:tc>
                <a:extLst>
                  <a:ext uri="{0D108BD9-81ED-4DB2-BD59-A6C34878D82A}">
                    <a16:rowId xmlns:a16="http://schemas.microsoft.com/office/drawing/2014/main" val="660248271"/>
                  </a:ext>
                </a:extLst>
              </a:tr>
              <a:tr h="241233">
                <a:tc>
                  <a:txBody>
                    <a:bodyPr/>
                    <a:lstStyle/>
                    <a:p>
                      <a:r>
                        <a:rPr lang="da-DK" sz="1200" dirty="0"/>
                        <a:t>Læringsgrupper</a:t>
                      </a:r>
                    </a:p>
                  </a:txBody>
                  <a:tcPr/>
                </a:tc>
                <a:tc>
                  <a:txBody>
                    <a:bodyPr/>
                    <a:lstStyle/>
                    <a:p>
                      <a:endParaRPr lang="da-DK" sz="1200" dirty="0"/>
                    </a:p>
                  </a:txBody>
                  <a:tcPr/>
                </a:tc>
                <a:tc>
                  <a:txBody>
                    <a:bodyPr/>
                    <a:lstStyle/>
                    <a:p>
                      <a:endParaRPr lang="da-DK" sz="1200" dirty="0"/>
                    </a:p>
                  </a:txBody>
                  <a:tcPr/>
                </a:tc>
                <a:tc>
                  <a:txBody>
                    <a:bodyPr/>
                    <a:lstStyle/>
                    <a:p>
                      <a:r>
                        <a:rPr lang="da-DK" sz="1200" dirty="0"/>
                        <a:t>(se standard)</a:t>
                      </a:r>
                    </a:p>
                  </a:txBody>
                  <a:tcPr/>
                </a:tc>
                <a:tc>
                  <a:txBody>
                    <a:bodyPr/>
                    <a:lstStyle/>
                    <a:p>
                      <a:r>
                        <a:rPr lang="da-DK" sz="1200" dirty="0"/>
                        <a:t>4 timer</a:t>
                      </a:r>
                    </a:p>
                  </a:txBody>
                  <a:tcPr/>
                </a:tc>
                <a:extLst>
                  <a:ext uri="{0D108BD9-81ED-4DB2-BD59-A6C34878D82A}">
                    <a16:rowId xmlns:a16="http://schemas.microsoft.com/office/drawing/2014/main" val="2816497842"/>
                  </a:ext>
                </a:extLst>
              </a:tr>
              <a:tr h="940135">
                <a:tc>
                  <a:txBody>
                    <a:bodyPr/>
                    <a:lstStyle/>
                    <a:p>
                      <a:r>
                        <a:rPr lang="da-DK" sz="1100" dirty="0"/>
                        <a:t>Elevtid</a:t>
                      </a:r>
                    </a:p>
                    <a:p>
                      <a:endParaRPr lang="da-DK" sz="1100" dirty="0"/>
                    </a:p>
                    <a:p>
                      <a:endParaRPr lang="da-DK" sz="1100" dirty="0"/>
                    </a:p>
                    <a:p>
                      <a:endParaRPr lang="da-DK" sz="1100" dirty="0"/>
                    </a:p>
                    <a:p>
                      <a:endParaRPr lang="da-DK" dirty="0"/>
                    </a:p>
                  </a:txBody>
                  <a:tcPr/>
                </a:tc>
                <a:tc>
                  <a:txBody>
                    <a:bodyPr/>
                    <a:lstStyle/>
                    <a:p>
                      <a:endParaRPr lang="da-DK"/>
                    </a:p>
                  </a:txBody>
                  <a:tcPr/>
                </a:tc>
                <a:tc>
                  <a:txBody>
                    <a:bodyPr/>
                    <a:lstStyle/>
                    <a:p>
                      <a:endParaRPr lang="da-DK" dirty="0"/>
                    </a:p>
                  </a:txBody>
                  <a:tcPr/>
                </a:tc>
                <a:tc>
                  <a:txBody>
                    <a:bodyPr/>
                    <a:lstStyle/>
                    <a:p>
                      <a:r>
                        <a:rPr lang="da-DK" sz="1100" dirty="0"/>
                        <a:t>(se standard)</a:t>
                      </a:r>
                    </a:p>
                  </a:txBody>
                  <a:tcPr/>
                </a:tc>
                <a:tc>
                  <a:txBody>
                    <a:bodyPr/>
                    <a:lstStyle/>
                    <a:p>
                      <a:r>
                        <a:rPr lang="da-DK" sz="1100" dirty="0"/>
                        <a:t>8 timer pr. elev</a:t>
                      </a:r>
                    </a:p>
                  </a:txBody>
                  <a:tcPr/>
                </a:tc>
                <a:extLst>
                  <a:ext uri="{0D108BD9-81ED-4DB2-BD59-A6C34878D82A}">
                    <a16:rowId xmlns:a16="http://schemas.microsoft.com/office/drawing/2014/main" val="1622856621"/>
                  </a:ext>
                </a:extLst>
              </a:tr>
            </a:tbl>
          </a:graphicData>
        </a:graphic>
      </p:graphicFrame>
      <p:sp>
        <p:nvSpPr>
          <p:cNvPr id="6" name="Tekstfelt 5">
            <a:extLst>
              <a:ext uri="{FF2B5EF4-FFF2-40B4-BE49-F238E27FC236}">
                <a16:creationId xmlns:a16="http://schemas.microsoft.com/office/drawing/2014/main" id="{7A2F4C54-C12B-4FA2-8B9D-58251B0414C4}"/>
              </a:ext>
            </a:extLst>
          </p:cNvPr>
          <p:cNvSpPr txBox="1"/>
          <p:nvPr/>
        </p:nvSpPr>
        <p:spPr>
          <a:xfrm>
            <a:off x="12051266" y="6627246"/>
            <a:ext cx="914400" cy="369332"/>
          </a:xfrm>
          <a:prstGeom prst="rect">
            <a:avLst/>
          </a:prstGeom>
          <a:noFill/>
        </p:spPr>
        <p:txBody>
          <a:bodyPr wrap="square" rtlCol="0">
            <a:spAutoFit/>
          </a:bodyPr>
          <a:lstStyle/>
          <a:p>
            <a:r>
              <a:rPr lang="da-DK" dirty="0">
                <a:solidFill>
                  <a:schemeClr val="bg1"/>
                </a:solidFill>
              </a:rPr>
              <a:t>6</a:t>
            </a:r>
          </a:p>
        </p:txBody>
      </p:sp>
    </p:spTree>
    <p:extLst>
      <p:ext uri="{BB962C8B-B14F-4D97-AF65-F5344CB8AC3E}">
        <p14:creationId xmlns:p14="http://schemas.microsoft.com/office/powerpoint/2010/main" val="1671424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indhold 1">
            <a:extLst>
              <a:ext uri="{FF2B5EF4-FFF2-40B4-BE49-F238E27FC236}">
                <a16:creationId xmlns:a16="http://schemas.microsoft.com/office/drawing/2014/main" id="{0741BE79-62FA-4053-A5B4-3B0DEFAC1CD7}"/>
              </a:ext>
            </a:extLst>
          </p:cNvPr>
          <p:cNvSpPr>
            <a:spLocks noGrp="1"/>
          </p:cNvSpPr>
          <p:nvPr>
            <p:ph idx="1"/>
          </p:nvPr>
        </p:nvSpPr>
        <p:spPr>
          <a:xfrm>
            <a:off x="243840" y="1442720"/>
            <a:ext cx="11785600" cy="3838105"/>
          </a:xfrm>
        </p:spPr>
        <p:txBody>
          <a:bodyPr/>
          <a:lstStyle/>
          <a:p>
            <a:pPr marL="0" indent="0">
              <a:buNone/>
            </a:pPr>
            <a:r>
              <a:rPr lang="da-DK" sz="1400" dirty="0"/>
              <a:t>Implementering af guide for de fem principper og standard for praktik og vejledning. Estimat af økonomi til implementering og drift er selvfølgelig afhængig af plejecentrets/områdets størrelse og deraf andel af roller og elever i indsats. </a:t>
            </a:r>
          </a:p>
          <a:p>
            <a:pPr marL="0" indent="0">
              <a:buNone/>
            </a:pPr>
            <a:r>
              <a:rPr lang="da-DK" sz="1400" dirty="0"/>
              <a:t>Vurderingen af resurseforbruget til implementering hos et hjemmeplejeområde er foregået på baggrund af foregående slide i pilotafprøvelsen. </a:t>
            </a:r>
          </a:p>
          <a:p>
            <a:pPr marL="0" indent="0">
              <a:buNone/>
            </a:pPr>
            <a:r>
              <a:rPr lang="da-DK" sz="1400" dirty="0"/>
              <a:t>Da der netop har været tale om pilotafprøvning er der i vurderingen taget højde for den læring og erfaring der allerede er sket og derfor vurderes resurser til implementering til andre områder på baggrund af dette. Implementeringsindsatsen er vurderet til et timeforbrug på 397 timer til en gennemsnitspris på 250,- pr. timer. Implementeringen koster således 99.250,- for område øst.        </a:t>
            </a:r>
          </a:p>
          <a:p>
            <a:pPr marL="0" indent="0">
              <a:buNone/>
            </a:pPr>
            <a:endParaRPr lang="da-DK" dirty="0"/>
          </a:p>
          <a:p>
            <a:pPr marL="0" indent="0">
              <a:buNone/>
            </a:pPr>
            <a:endParaRPr lang="da-DK" sz="1400" dirty="0"/>
          </a:p>
          <a:p>
            <a:pPr marL="0" indent="0">
              <a:buNone/>
            </a:pPr>
            <a:endParaRPr lang="da-DK" sz="1400" dirty="0">
              <a:highlight>
                <a:srgbClr val="FFFF00"/>
              </a:highlight>
            </a:endParaRPr>
          </a:p>
          <a:p>
            <a:pPr marL="0" indent="0">
              <a:buNone/>
            </a:pPr>
            <a:endParaRPr lang="da-DK" dirty="0"/>
          </a:p>
        </p:txBody>
      </p:sp>
      <p:sp>
        <p:nvSpPr>
          <p:cNvPr id="3" name="Titel 2">
            <a:extLst>
              <a:ext uri="{FF2B5EF4-FFF2-40B4-BE49-F238E27FC236}">
                <a16:creationId xmlns:a16="http://schemas.microsoft.com/office/drawing/2014/main" id="{3FF38E04-0096-47C4-99C8-571E60D1BC28}"/>
              </a:ext>
            </a:extLst>
          </p:cNvPr>
          <p:cNvSpPr>
            <a:spLocks noGrp="1"/>
          </p:cNvSpPr>
          <p:nvPr>
            <p:ph type="ctrTitle"/>
          </p:nvPr>
        </p:nvSpPr>
        <p:spPr>
          <a:xfrm>
            <a:off x="3799840" y="1017089"/>
            <a:ext cx="11695668" cy="425631"/>
          </a:xfrm>
        </p:spPr>
        <p:txBody>
          <a:bodyPr/>
          <a:lstStyle/>
          <a:p>
            <a:br>
              <a:rPr lang="da-DK" dirty="0"/>
            </a:br>
            <a:r>
              <a:rPr lang="da-DK" dirty="0"/>
              <a:t>Resurser til implementering </a:t>
            </a:r>
            <a:br>
              <a:rPr lang="da-DK" dirty="0"/>
            </a:br>
            <a:endParaRPr lang="da-DK" dirty="0"/>
          </a:p>
        </p:txBody>
      </p:sp>
      <p:graphicFrame>
        <p:nvGraphicFramePr>
          <p:cNvPr id="4" name="Tabel 3">
            <a:extLst>
              <a:ext uri="{FF2B5EF4-FFF2-40B4-BE49-F238E27FC236}">
                <a16:creationId xmlns:a16="http://schemas.microsoft.com/office/drawing/2014/main" id="{27B85437-FD8D-4177-8645-4CA1DB6C3A00}"/>
              </a:ext>
            </a:extLst>
          </p:cNvPr>
          <p:cNvGraphicFramePr>
            <a:graphicFrameLocks noGrp="1"/>
          </p:cNvGraphicFramePr>
          <p:nvPr>
            <p:extLst>
              <p:ext uri="{D42A27DB-BD31-4B8C-83A1-F6EECF244321}">
                <p14:modId xmlns:p14="http://schemas.microsoft.com/office/powerpoint/2010/main" val="3693827907"/>
              </p:ext>
            </p:extLst>
          </p:nvPr>
        </p:nvGraphicFramePr>
        <p:xfrm>
          <a:off x="611188" y="3117790"/>
          <a:ext cx="10800000" cy="3740210"/>
        </p:xfrm>
        <a:graphic>
          <a:graphicData uri="http://schemas.openxmlformats.org/drawingml/2006/table">
            <a:tbl>
              <a:tblPr firstRow="1" bandRow="1">
                <a:tableStyleId>{93296810-A885-4BE3-A3E7-6D5BEEA58F35}</a:tableStyleId>
              </a:tblPr>
              <a:tblGrid>
                <a:gridCol w="3600000">
                  <a:extLst>
                    <a:ext uri="{9D8B030D-6E8A-4147-A177-3AD203B41FA5}">
                      <a16:colId xmlns:a16="http://schemas.microsoft.com/office/drawing/2014/main" val="1447929317"/>
                    </a:ext>
                  </a:extLst>
                </a:gridCol>
                <a:gridCol w="3600000">
                  <a:extLst>
                    <a:ext uri="{9D8B030D-6E8A-4147-A177-3AD203B41FA5}">
                      <a16:colId xmlns:a16="http://schemas.microsoft.com/office/drawing/2014/main" val="2239273341"/>
                    </a:ext>
                  </a:extLst>
                </a:gridCol>
                <a:gridCol w="3600000">
                  <a:extLst>
                    <a:ext uri="{9D8B030D-6E8A-4147-A177-3AD203B41FA5}">
                      <a16:colId xmlns:a16="http://schemas.microsoft.com/office/drawing/2014/main" val="974254615"/>
                    </a:ext>
                  </a:extLst>
                </a:gridCol>
              </a:tblGrid>
              <a:tr h="583450">
                <a:tc>
                  <a:txBody>
                    <a:bodyPr/>
                    <a:lstStyle/>
                    <a:p>
                      <a:r>
                        <a:rPr lang="da-DK" sz="1200" dirty="0"/>
                        <a:t>Implementering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a-DK" sz="1200" dirty="0"/>
                        <a:t>Implementering /Forberedelse/aktivitet</a:t>
                      </a:r>
                    </a:p>
                  </a:txBody>
                  <a:tcPr/>
                </a:tc>
                <a:tc>
                  <a:txBody>
                    <a:bodyPr/>
                    <a:lstStyle/>
                    <a:p>
                      <a:r>
                        <a:rPr lang="da-DK" sz="1200" dirty="0"/>
                        <a:t>I alt pr. center /Område</a:t>
                      </a:r>
                    </a:p>
                  </a:txBody>
                  <a:tcPr/>
                </a:tc>
                <a:extLst>
                  <a:ext uri="{0D108BD9-81ED-4DB2-BD59-A6C34878D82A}">
                    <a16:rowId xmlns:a16="http://schemas.microsoft.com/office/drawing/2014/main" val="3681418124"/>
                  </a:ext>
                </a:extLst>
              </a:tr>
              <a:tr h="583450">
                <a:tc>
                  <a:txBody>
                    <a:bodyPr/>
                    <a:lstStyle/>
                    <a:p>
                      <a:r>
                        <a:rPr lang="da-DK" sz="1200" dirty="0"/>
                        <a:t>Projektleder/Ditte og Louise </a:t>
                      </a:r>
                    </a:p>
                  </a:txBody>
                  <a:tcPr/>
                </a:tc>
                <a:tc>
                  <a:txBody>
                    <a:bodyPr/>
                    <a:lstStyle/>
                    <a:p>
                      <a:r>
                        <a:rPr lang="da-DK" sz="1200" dirty="0"/>
                        <a:t>Planlægning med de enkelte centre og områder</a:t>
                      </a:r>
                    </a:p>
                  </a:txBody>
                  <a:tcPr/>
                </a:tc>
                <a:tc>
                  <a:txBody>
                    <a:bodyPr/>
                    <a:lstStyle/>
                    <a:p>
                      <a:r>
                        <a:rPr lang="da-DK" sz="1200" dirty="0"/>
                        <a:t>1 time</a:t>
                      </a:r>
                    </a:p>
                  </a:txBody>
                  <a:tcPr/>
                </a:tc>
                <a:extLst>
                  <a:ext uri="{0D108BD9-81ED-4DB2-BD59-A6C34878D82A}">
                    <a16:rowId xmlns:a16="http://schemas.microsoft.com/office/drawing/2014/main" val="2211758630"/>
                  </a:ext>
                </a:extLst>
              </a:tr>
              <a:tr h="583450">
                <a:tc>
                  <a:txBody>
                    <a:bodyPr/>
                    <a:lstStyle/>
                    <a:p>
                      <a:r>
                        <a:rPr lang="da-DK" sz="1200" dirty="0"/>
                        <a:t>Møde mellem projektledelse og hjemmepleje/centerleder </a:t>
                      </a:r>
                    </a:p>
                  </a:txBody>
                  <a:tcPr/>
                </a:tc>
                <a:tc>
                  <a:txBody>
                    <a:bodyPr/>
                    <a:lstStyle/>
                    <a:p>
                      <a:r>
                        <a:rPr lang="da-DK" sz="1200" dirty="0"/>
                        <a:t>Forberedelse, vurdering og udarbejdelse af implementeringsplan</a:t>
                      </a:r>
                    </a:p>
                  </a:txBody>
                  <a:tcPr/>
                </a:tc>
                <a:tc>
                  <a:txBody>
                    <a:bodyPr/>
                    <a:lstStyle/>
                    <a:p>
                      <a:r>
                        <a:rPr lang="da-DK" sz="1200" dirty="0"/>
                        <a:t>4 timer i alt 8 timer </a:t>
                      </a:r>
                    </a:p>
                  </a:txBody>
                  <a:tcPr/>
                </a:tc>
                <a:extLst>
                  <a:ext uri="{0D108BD9-81ED-4DB2-BD59-A6C34878D82A}">
                    <a16:rowId xmlns:a16="http://schemas.microsoft.com/office/drawing/2014/main" val="2012948945"/>
                  </a:ext>
                </a:extLst>
              </a:tr>
              <a:tr h="583450">
                <a:tc>
                  <a:txBody>
                    <a:bodyPr/>
                    <a:lstStyle/>
                    <a:p>
                      <a:r>
                        <a:rPr lang="da-DK" sz="1200" dirty="0"/>
                        <a:t>Møder mellem projektledelse og elevkoordinatoren (evt. ledelsen)</a:t>
                      </a:r>
                    </a:p>
                  </a:txBody>
                  <a:tcPr/>
                </a:tc>
                <a:tc>
                  <a:txBody>
                    <a:bodyPr/>
                    <a:lstStyle/>
                    <a:p>
                      <a:r>
                        <a:rPr lang="da-DK" sz="1200" dirty="0"/>
                        <a:t>Udpegelse/ansættelse forberedelse og forståelse af rolle og redskaber</a:t>
                      </a:r>
                    </a:p>
                  </a:txBody>
                  <a:tcPr/>
                </a:tc>
                <a:tc>
                  <a:txBody>
                    <a:bodyPr/>
                    <a:lstStyle/>
                    <a:p>
                      <a:r>
                        <a:rPr lang="da-DK" sz="1200" dirty="0"/>
                        <a:t>4 timer pr. prs. i alt </a:t>
                      </a:r>
                      <a:r>
                        <a:rPr lang="da-DK" sz="1200" b="1" dirty="0"/>
                        <a:t>12 timers forbrug</a:t>
                      </a:r>
                    </a:p>
                  </a:txBody>
                  <a:tcPr/>
                </a:tc>
                <a:extLst>
                  <a:ext uri="{0D108BD9-81ED-4DB2-BD59-A6C34878D82A}">
                    <a16:rowId xmlns:a16="http://schemas.microsoft.com/office/drawing/2014/main" val="4031119246"/>
                  </a:ext>
                </a:extLst>
              </a:tr>
              <a:tr h="583450">
                <a:tc>
                  <a:txBody>
                    <a:bodyPr/>
                    <a:lstStyle/>
                    <a:p>
                      <a:r>
                        <a:rPr lang="da-DK" sz="1200" dirty="0"/>
                        <a:t>Møder mellem projektledelse og personalegrupper i hjemmeplejen og plejecenter (ledelsen)</a:t>
                      </a:r>
                    </a:p>
                  </a:txBody>
                  <a:tcPr/>
                </a:tc>
                <a:tc>
                  <a:txBody>
                    <a:bodyPr/>
                    <a:lstStyle/>
                    <a:p>
                      <a:r>
                        <a:rPr lang="da-DK" sz="1200" dirty="0"/>
                        <a:t>Inddragelse, forståelse og udarbejdelse af konkrete aktiviteter der understøtter personalegruppen i de fem principper (Kulturforandring).</a:t>
                      </a:r>
                    </a:p>
                  </a:txBody>
                  <a:tcPr/>
                </a:tc>
                <a:tc>
                  <a:txBody>
                    <a:bodyPr/>
                    <a:lstStyle/>
                    <a:p>
                      <a:r>
                        <a:rPr lang="da-DK" sz="1200" dirty="0"/>
                        <a:t>3 møder á fire timer (Vi var ca. 30 prs.) Vi har kun afholdt et møde, men det vurderes at der skal yderligere 2 implementeringsmøder til med hele personalegruppen</a:t>
                      </a:r>
                      <a:r>
                        <a:rPr lang="da-DK" sz="1200" b="1" dirty="0"/>
                        <a:t>. I alt 360 personaletimer</a:t>
                      </a:r>
                    </a:p>
                  </a:txBody>
                  <a:tcPr/>
                </a:tc>
                <a:extLst>
                  <a:ext uri="{0D108BD9-81ED-4DB2-BD59-A6C34878D82A}">
                    <a16:rowId xmlns:a16="http://schemas.microsoft.com/office/drawing/2014/main" val="2715555594"/>
                  </a:ext>
                </a:extLst>
              </a:tr>
              <a:tr h="583450">
                <a:tc>
                  <a:txBody>
                    <a:bodyPr/>
                    <a:lstStyle/>
                    <a:p>
                      <a:r>
                        <a:rPr lang="da-DK" sz="1200" dirty="0"/>
                        <a:t>Møder mellem projektledelse og  praktikvejledere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a-DK" sz="1200" dirty="0"/>
                        <a:t>Inddragelse, forståelse for anvendelsen af de redskaber der understøtter rollen som praktikvejleder. </a:t>
                      </a:r>
                    </a:p>
                  </a:txBody>
                  <a:tcPr/>
                </a:tc>
                <a:tc>
                  <a:txBody>
                    <a:bodyPr/>
                    <a:lstStyle/>
                    <a:p>
                      <a:r>
                        <a:rPr lang="da-DK" sz="1200" dirty="0"/>
                        <a:t>2 timer (Vi var 6 prs. inkl. Leder og praktikkoordinator) </a:t>
                      </a:r>
                      <a:r>
                        <a:rPr lang="da-DK" sz="1200" b="1" dirty="0"/>
                        <a:t>12 timers personaleforbrug. </a:t>
                      </a:r>
                    </a:p>
                  </a:txBody>
                  <a:tcPr/>
                </a:tc>
                <a:extLst>
                  <a:ext uri="{0D108BD9-81ED-4DB2-BD59-A6C34878D82A}">
                    <a16:rowId xmlns:a16="http://schemas.microsoft.com/office/drawing/2014/main" val="1943060664"/>
                  </a:ext>
                </a:extLst>
              </a:tr>
            </a:tbl>
          </a:graphicData>
        </a:graphic>
      </p:graphicFrame>
      <p:sp>
        <p:nvSpPr>
          <p:cNvPr id="6" name="Tekstfelt 5">
            <a:extLst>
              <a:ext uri="{FF2B5EF4-FFF2-40B4-BE49-F238E27FC236}">
                <a16:creationId xmlns:a16="http://schemas.microsoft.com/office/drawing/2014/main" id="{8C88B5A5-3D91-4618-9ADF-440845B77B6A}"/>
              </a:ext>
            </a:extLst>
          </p:cNvPr>
          <p:cNvSpPr txBox="1"/>
          <p:nvPr/>
        </p:nvSpPr>
        <p:spPr>
          <a:xfrm>
            <a:off x="12051266" y="6627246"/>
            <a:ext cx="914400" cy="369332"/>
          </a:xfrm>
          <a:prstGeom prst="rect">
            <a:avLst/>
          </a:prstGeom>
          <a:noFill/>
        </p:spPr>
        <p:txBody>
          <a:bodyPr wrap="square" rtlCol="0">
            <a:spAutoFit/>
          </a:bodyPr>
          <a:lstStyle/>
          <a:p>
            <a:r>
              <a:rPr lang="da-DK" dirty="0">
                <a:solidFill>
                  <a:schemeClr val="bg1"/>
                </a:solidFill>
              </a:rPr>
              <a:t>7</a:t>
            </a:r>
          </a:p>
        </p:txBody>
      </p:sp>
    </p:spTree>
    <p:extLst>
      <p:ext uri="{BB962C8B-B14F-4D97-AF65-F5344CB8AC3E}">
        <p14:creationId xmlns:p14="http://schemas.microsoft.com/office/powerpoint/2010/main" val="8014205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indhold 1">
            <a:extLst>
              <a:ext uri="{FF2B5EF4-FFF2-40B4-BE49-F238E27FC236}">
                <a16:creationId xmlns:a16="http://schemas.microsoft.com/office/drawing/2014/main" id="{0741BE79-62FA-4053-A5B4-3B0DEFAC1CD7}"/>
              </a:ext>
            </a:extLst>
          </p:cNvPr>
          <p:cNvSpPr>
            <a:spLocks noGrp="1"/>
          </p:cNvSpPr>
          <p:nvPr>
            <p:ph idx="1"/>
          </p:nvPr>
        </p:nvSpPr>
        <p:spPr>
          <a:xfrm>
            <a:off x="243840" y="1325762"/>
            <a:ext cx="11785600" cy="3838105"/>
          </a:xfrm>
        </p:spPr>
        <p:txBody>
          <a:bodyPr/>
          <a:lstStyle/>
          <a:p>
            <a:pPr marL="0" indent="0">
              <a:buNone/>
            </a:pPr>
            <a:r>
              <a:rPr lang="da-DK" sz="1400" dirty="0"/>
              <a:t>Implementering af guide for de fem principper og standard for praktik og vejledning. Estimat af økonomi til implementering og drift er selvfølgelig afhængig af plejecentrets/områdets størrelse og deraf andel af roller og elever i indsats. Vurderingen af resurseforbruget til drift i et hjemmeplejeområde er foregået på baggrund af foregående slide i pilotafprøvelsen. Da der netop har været tale om pilotafprøvning er der i vurderingen taget højde for den læring og erfaring der allerede er sket og derfor vurderes resurser til driften til andre områder på baggrund af dette. Driften er vurderet til et timeforbrug på 64 timer (her er ikke inkluderet status på personalemøder) til en gennemsnitspris på 250,- pr. timer. Driften  af toptunet uddannelsesmiljø koster således 16.000,- for område øst pr. måned.        </a:t>
            </a:r>
          </a:p>
          <a:p>
            <a:pPr marL="0" indent="0">
              <a:buNone/>
            </a:pPr>
            <a:endParaRPr lang="da-DK" dirty="0"/>
          </a:p>
          <a:p>
            <a:pPr marL="0" indent="0">
              <a:buNone/>
            </a:pPr>
            <a:endParaRPr lang="da-DK" sz="1400" dirty="0"/>
          </a:p>
          <a:p>
            <a:pPr marL="0" indent="0">
              <a:buNone/>
            </a:pPr>
            <a:endParaRPr lang="da-DK" sz="1400" dirty="0">
              <a:highlight>
                <a:srgbClr val="FFFF00"/>
              </a:highlight>
            </a:endParaRPr>
          </a:p>
          <a:p>
            <a:pPr marL="0" indent="0">
              <a:buNone/>
            </a:pPr>
            <a:endParaRPr lang="da-DK" dirty="0"/>
          </a:p>
        </p:txBody>
      </p:sp>
      <p:sp>
        <p:nvSpPr>
          <p:cNvPr id="3" name="Titel 2">
            <a:extLst>
              <a:ext uri="{FF2B5EF4-FFF2-40B4-BE49-F238E27FC236}">
                <a16:creationId xmlns:a16="http://schemas.microsoft.com/office/drawing/2014/main" id="{3FF38E04-0096-47C4-99C8-571E60D1BC28}"/>
              </a:ext>
            </a:extLst>
          </p:cNvPr>
          <p:cNvSpPr>
            <a:spLocks noGrp="1"/>
          </p:cNvSpPr>
          <p:nvPr>
            <p:ph type="ctrTitle"/>
          </p:nvPr>
        </p:nvSpPr>
        <p:spPr>
          <a:xfrm>
            <a:off x="3799840" y="1017089"/>
            <a:ext cx="11695668" cy="425631"/>
          </a:xfrm>
        </p:spPr>
        <p:txBody>
          <a:bodyPr/>
          <a:lstStyle/>
          <a:p>
            <a:br>
              <a:rPr lang="da-DK" dirty="0"/>
            </a:br>
            <a:r>
              <a:rPr lang="da-DK" dirty="0"/>
              <a:t>Resurser til drift </a:t>
            </a:r>
            <a:br>
              <a:rPr lang="da-DK" dirty="0"/>
            </a:br>
            <a:endParaRPr lang="da-DK" dirty="0"/>
          </a:p>
        </p:txBody>
      </p:sp>
      <p:graphicFrame>
        <p:nvGraphicFramePr>
          <p:cNvPr id="4" name="Tabel 3">
            <a:extLst>
              <a:ext uri="{FF2B5EF4-FFF2-40B4-BE49-F238E27FC236}">
                <a16:creationId xmlns:a16="http://schemas.microsoft.com/office/drawing/2014/main" id="{27B85437-FD8D-4177-8645-4CA1DB6C3A00}"/>
              </a:ext>
            </a:extLst>
          </p:cNvPr>
          <p:cNvGraphicFramePr>
            <a:graphicFrameLocks noGrp="1"/>
          </p:cNvGraphicFramePr>
          <p:nvPr>
            <p:extLst>
              <p:ext uri="{D42A27DB-BD31-4B8C-83A1-F6EECF244321}">
                <p14:modId xmlns:p14="http://schemas.microsoft.com/office/powerpoint/2010/main" val="250656879"/>
              </p:ext>
            </p:extLst>
          </p:nvPr>
        </p:nvGraphicFramePr>
        <p:xfrm>
          <a:off x="-101600" y="2498030"/>
          <a:ext cx="12392838" cy="4577555"/>
        </p:xfrm>
        <a:graphic>
          <a:graphicData uri="http://schemas.openxmlformats.org/drawingml/2006/table">
            <a:tbl>
              <a:tblPr firstRow="1" bandRow="1">
                <a:tableStyleId>{93296810-A885-4BE3-A3E7-6D5BEEA58F35}</a:tableStyleId>
              </a:tblPr>
              <a:tblGrid>
                <a:gridCol w="1781544">
                  <a:extLst>
                    <a:ext uri="{9D8B030D-6E8A-4147-A177-3AD203B41FA5}">
                      <a16:colId xmlns:a16="http://schemas.microsoft.com/office/drawing/2014/main" val="1447929317"/>
                    </a:ext>
                  </a:extLst>
                </a:gridCol>
                <a:gridCol w="9388549">
                  <a:extLst>
                    <a:ext uri="{9D8B030D-6E8A-4147-A177-3AD203B41FA5}">
                      <a16:colId xmlns:a16="http://schemas.microsoft.com/office/drawing/2014/main" val="2239273341"/>
                    </a:ext>
                  </a:extLst>
                </a:gridCol>
                <a:gridCol w="1222745">
                  <a:extLst>
                    <a:ext uri="{9D8B030D-6E8A-4147-A177-3AD203B41FA5}">
                      <a16:colId xmlns:a16="http://schemas.microsoft.com/office/drawing/2014/main" val="974254615"/>
                    </a:ext>
                  </a:extLst>
                </a:gridCol>
              </a:tblGrid>
              <a:tr h="362128">
                <a:tc>
                  <a:txBody>
                    <a:bodyPr/>
                    <a:lstStyle/>
                    <a:p>
                      <a:r>
                        <a:rPr lang="da-DK" sz="1200" dirty="0"/>
                        <a:t>Aktivitet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a-DK" sz="1200" dirty="0"/>
                        <a:t>Drift pr. måned (Vurdering af ekstra </a:t>
                      </a:r>
                      <a:r>
                        <a:rPr lang="da-DK" sz="1200" dirty="0" err="1"/>
                        <a:t>ressurser</a:t>
                      </a:r>
                      <a:r>
                        <a:rPr lang="da-DK" sz="1200" dirty="0"/>
                        <a:t> der skal afsættes til indsatsen efter implementering) </a:t>
                      </a:r>
                    </a:p>
                  </a:txBody>
                  <a:tcPr/>
                </a:tc>
                <a:tc>
                  <a:txBody>
                    <a:bodyPr/>
                    <a:lstStyle/>
                    <a:p>
                      <a:r>
                        <a:rPr lang="da-DK" sz="1200" dirty="0"/>
                        <a:t>I alt </a:t>
                      </a:r>
                    </a:p>
                  </a:txBody>
                  <a:tcPr/>
                </a:tc>
                <a:extLst>
                  <a:ext uri="{0D108BD9-81ED-4DB2-BD59-A6C34878D82A}">
                    <a16:rowId xmlns:a16="http://schemas.microsoft.com/office/drawing/2014/main" val="3681418124"/>
                  </a:ext>
                </a:extLst>
              </a:tr>
              <a:tr h="570199">
                <a:tc>
                  <a:txBody>
                    <a:bodyPr/>
                    <a:lstStyle/>
                    <a:p>
                      <a:r>
                        <a:rPr lang="da-DK" sz="1200" dirty="0"/>
                        <a:t>Ledelsesopgaven</a:t>
                      </a:r>
                    </a:p>
                  </a:txBody>
                  <a:tcPr/>
                </a:tc>
                <a:tc>
                  <a:txBody>
                    <a:bodyPr/>
                    <a:lstStyle/>
                    <a:p>
                      <a:r>
                        <a:rPr lang="da-DK" sz="1200" dirty="0"/>
                        <a:t>Kontinuert fokus og opretholdelse af de konkrete aftaler for de fem principper for Toptunet uddannelsesmiljø. Understøttelse af roller og redskaber i standarden systematisk indsats/dagsordenspunkt på hvert 3. personalemøde (Kan evt. uddelegeres men ledelsesopbakningen er vigtig)  </a:t>
                      </a:r>
                    </a:p>
                  </a:txBody>
                  <a:tcPr/>
                </a:tc>
                <a:tc>
                  <a:txBody>
                    <a:bodyPr/>
                    <a:lstStyle/>
                    <a:p>
                      <a:r>
                        <a:rPr lang="da-DK" sz="1200" b="1" dirty="0"/>
                        <a:t>4 timer</a:t>
                      </a:r>
                    </a:p>
                  </a:txBody>
                  <a:tcPr/>
                </a:tc>
                <a:extLst>
                  <a:ext uri="{0D108BD9-81ED-4DB2-BD59-A6C34878D82A}">
                    <a16:rowId xmlns:a16="http://schemas.microsoft.com/office/drawing/2014/main" val="2211758630"/>
                  </a:ext>
                </a:extLst>
              </a:tr>
              <a:tr h="0">
                <a:tc>
                  <a:txBody>
                    <a:bodyPr/>
                    <a:lstStyle/>
                    <a:p>
                      <a:r>
                        <a:rPr lang="da-DK" sz="1200" dirty="0"/>
                        <a:t>Elevkoordinatoropgaven</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da-DK" sz="1200" kern="1200" dirty="0">
                          <a:solidFill>
                            <a:schemeClr val="dk1"/>
                          </a:solidFill>
                          <a:effectLst/>
                          <a:latin typeface="+mn-lt"/>
                          <a:ea typeface="+mn-ea"/>
                          <a:cs typeface="+mn-cs"/>
                        </a:rPr>
                        <a:t>Her er der tale om en vejleder, som har den ekstra funktion at være koordinator for alle elever på praktikstedet. </a:t>
                      </a:r>
                      <a:r>
                        <a:rPr lang="da-DK" sz="1200" dirty="0"/>
                        <a:t>(Helle har én koordinator)</a:t>
                      </a:r>
                    </a:p>
                    <a:p>
                      <a:endParaRPr lang="da-DK" sz="1200" dirty="0"/>
                    </a:p>
                  </a:txBody>
                  <a:tcPr/>
                </a:tc>
                <a:tc>
                  <a:txBody>
                    <a:bodyPr/>
                    <a:lstStyle/>
                    <a:p>
                      <a:r>
                        <a:rPr lang="da-DK" sz="1200" b="1" dirty="0"/>
                        <a:t>8 timer</a:t>
                      </a:r>
                    </a:p>
                  </a:txBody>
                  <a:tcPr/>
                </a:tc>
                <a:extLst>
                  <a:ext uri="{0D108BD9-81ED-4DB2-BD59-A6C34878D82A}">
                    <a16:rowId xmlns:a16="http://schemas.microsoft.com/office/drawing/2014/main" val="1234173715"/>
                  </a:ext>
                </a:extLst>
              </a:tr>
              <a:tr h="631280">
                <a:tc>
                  <a:txBody>
                    <a:bodyPr/>
                    <a:lstStyle/>
                    <a:p>
                      <a:r>
                        <a:rPr lang="da-DK" sz="1200" dirty="0"/>
                        <a:t>Praktikvejlederopgaven </a:t>
                      </a:r>
                    </a:p>
                  </a:txBody>
                  <a:tcPr/>
                </a:tc>
                <a:tc>
                  <a:txBody>
                    <a:bodyPr/>
                    <a:lstStyle/>
                    <a:p>
                      <a:r>
                        <a:rPr lang="da-DK" sz="1200" kern="1200" dirty="0">
                          <a:solidFill>
                            <a:schemeClr val="dk1"/>
                          </a:solidFill>
                          <a:effectLst/>
                          <a:latin typeface="+mn-lt"/>
                          <a:ea typeface="+mn-ea"/>
                          <a:cs typeface="+mn-cs"/>
                        </a:rPr>
                        <a:t>Er en medarbejder, som har gennemført vejlederuddannelsen, og derfor kan tildeles rollen som praktikvejleder for elever. Denne medarbejder er garant for høj faglighed og nysgerrighed. Denne medarbejder har lyst til at agere faglig og personlig mentor for eleven. Står for den formelle vejledning. </a:t>
                      </a:r>
                    </a:p>
                    <a:p>
                      <a:r>
                        <a:rPr lang="da-DK" sz="1200" kern="1200" dirty="0">
                          <a:solidFill>
                            <a:schemeClr val="dk1"/>
                          </a:solidFill>
                          <a:effectLst/>
                          <a:latin typeface="+mn-lt"/>
                          <a:ea typeface="+mn-ea"/>
                          <a:cs typeface="+mn-cs"/>
                        </a:rPr>
                        <a:t>Kan sparre med elevkoordinator ved svære eller nye opgaver.</a:t>
                      </a:r>
                      <a:r>
                        <a:rPr lang="da-DK" sz="1200" dirty="0"/>
                        <a:t>  </a:t>
                      </a:r>
                      <a:r>
                        <a:rPr lang="da-DK" sz="1200" b="1" dirty="0"/>
                        <a:t>6 timer Pr. elev</a:t>
                      </a:r>
                      <a:r>
                        <a:rPr lang="da-DK" sz="1200" dirty="0"/>
                        <a:t>. Pr. måned. Helle har haft fire elever i perioden til fire praktikvejledere. </a:t>
                      </a:r>
                      <a:endParaRPr lang="da-DK" sz="1200" kern="1200" dirty="0">
                        <a:solidFill>
                          <a:schemeClr val="dk1"/>
                        </a:solidFill>
                        <a:effectLst/>
                        <a:latin typeface="+mn-lt"/>
                        <a:ea typeface="+mn-ea"/>
                        <a:cs typeface="+mn-cs"/>
                      </a:endParaRPr>
                    </a:p>
                    <a:p>
                      <a:endParaRPr lang="da-DK" sz="1200" dirty="0"/>
                    </a:p>
                  </a:txBody>
                  <a:tcPr/>
                </a:tc>
                <a:tc>
                  <a:txBody>
                    <a:bodyPr/>
                    <a:lstStyle/>
                    <a:p>
                      <a:r>
                        <a:rPr lang="da-DK" sz="1200" b="1" dirty="0"/>
                        <a:t>24 timer  </a:t>
                      </a:r>
                    </a:p>
                  </a:txBody>
                  <a:tcPr/>
                </a:tc>
                <a:extLst>
                  <a:ext uri="{0D108BD9-81ED-4DB2-BD59-A6C34878D82A}">
                    <a16:rowId xmlns:a16="http://schemas.microsoft.com/office/drawing/2014/main" val="2012948945"/>
                  </a:ext>
                </a:extLst>
              </a:tr>
              <a:tr h="570199">
                <a:tc>
                  <a:txBody>
                    <a:bodyPr/>
                    <a:lstStyle/>
                    <a:p>
                      <a:r>
                        <a:rPr lang="da-DK" sz="1200" dirty="0"/>
                        <a:t>Kurser f.eks. i læringsstil</a:t>
                      </a:r>
                    </a:p>
                  </a:txBody>
                  <a:tcPr/>
                </a:tc>
                <a:tc>
                  <a:txBody>
                    <a:bodyPr/>
                    <a:lstStyle/>
                    <a:p>
                      <a:r>
                        <a:rPr lang="da-DK" sz="1200" dirty="0"/>
                        <a:t>Afsæt kompetenceudviklingspulje til rollerne i indsatsen. Dette har ikke været muligt/prioriteret grundet Corona.</a:t>
                      </a:r>
                    </a:p>
                  </a:txBody>
                  <a:tcPr/>
                </a:tc>
                <a:tc>
                  <a:txBody>
                    <a:bodyPr/>
                    <a:lstStyle/>
                    <a:p>
                      <a:r>
                        <a:rPr lang="da-DK" sz="1200" dirty="0"/>
                        <a:t>?</a:t>
                      </a:r>
                    </a:p>
                  </a:txBody>
                  <a:tcPr/>
                </a:tc>
                <a:extLst>
                  <a:ext uri="{0D108BD9-81ED-4DB2-BD59-A6C34878D82A}">
                    <a16:rowId xmlns:a16="http://schemas.microsoft.com/office/drawing/2014/main" val="4031119246"/>
                  </a:ext>
                </a:extLst>
              </a:tr>
              <a:tr h="804269">
                <a:tc>
                  <a:txBody>
                    <a:bodyPr/>
                    <a:lstStyle/>
                    <a:p>
                      <a:r>
                        <a:rPr lang="da-DK" sz="1200" dirty="0"/>
                        <a:t>Læringsgrupper</a:t>
                      </a:r>
                    </a:p>
                  </a:txBody>
                  <a:tcPr/>
                </a:tc>
                <a:tc>
                  <a:txBody>
                    <a:bodyPr/>
                    <a:lstStyle/>
                    <a:p>
                      <a:r>
                        <a:rPr lang="da-DK" sz="1200" kern="1200" dirty="0">
                          <a:solidFill>
                            <a:schemeClr val="dk1"/>
                          </a:solidFill>
                          <a:effectLst/>
                          <a:latin typeface="+mn-lt"/>
                          <a:ea typeface="+mn-ea"/>
                          <a:cs typeface="+mn-cs"/>
                        </a:rPr>
                        <a:t>Her kan der med fordel tænkes gruppevejledning og tværfaglig refleksionstid ind, ligesom elever og studerende kan gennemføre undervisning for hinanden. Læringsgrupper kan tænkes på tværs af områder/søjler. Elevkoordinator står for at arrangere læringsgrupper. Helle har pr måned haft 2 gange 2 timers </a:t>
                      </a:r>
                      <a:r>
                        <a:rPr lang="da-DK" sz="1200" kern="1200" dirty="0" err="1">
                          <a:solidFill>
                            <a:schemeClr val="dk1"/>
                          </a:solidFill>
                          <a:effectLst/>
                          <a:latin typeface="+mn-lt"/>
                          <a:ea typeface="+mn-ea"/>
                          <a:cs typeface="+mn-cs"/>
                        </a:rPr>
                        <a:t>læringsguppetid</a:t>
                      </a:r>
                      <a:r>
                        <a:rPr lang="da-DK" sz="1200" kern="1200" dirty="0">
                          <a:solidFill>
                            <a:schemeClr val="dk1"/>
                          </a:solidFill>
                          <a:effectLst/>
                          <a:latin typeface="+mn-lt"/>
                          <a:ea typeface="+mn-ea"/>
                          <a:cs typeface="+mn-cs"/>
                        </a:rPr>
                        <a:t>. 4 elever plus koordinator deltog. 4 timer ved fem prs. </a:t>
                      </a:r>
                    </a:p>
                  </a:txBody>
                  <a:tcPr/>
                </a:tc>
                <a:tc>
                  <a:txBody>
                    <a:bodyPr/>
                    <a:lstStyle/>
                    <a:p>
                      <a:r>
                        <a:rPr lang="da-DK" sz="1200" b="1" dirty="0"/>
                        <a:t>20 timer</a:t>
                      </a:r>
                    </a:p>
                  </a:txBody>
                  <a:tcPr/>
                </a:tc>
                <a:extLst>
                  <a:ext uri="{0D108BD9-81ED-4DB2-BD59-A6C34878D82A}">
                    <a16:rowId xmlns:a16="http://schemas.microsoft.com/office/drawing/2014/main" val="2715555594"/>
                  </a:ext>
                </a:extLst>
              </a:tr>
              <a:tr h="759588">
                <a:tc>
                  <a:txBody>
                    <a:bodyPr/>
                    <a:lstStyle/>
                    <a:p>
                      <a:r>
                        <a:rPr lang="da-DK" sz="1200" dirty="0"/>
                        <a:t>Elevtid</a:t>
                      </a:r>
                    </a:p>
                    <a:p>
                      <a:endParaRPr lang="da-DK" sz="1100" dirty="0"/>
                    </a:p>
                    <a:p>
                      <a:endParaRPr lang="da-DK" sz="1100" dirty="0"/>
                    </a:p>
                    <a:p>
                      <a:endParaRPr lang="da-DK" sz="1100" dirty="0"/>
                    </a:p>
                  </a:txBody>
                  <a:tcPr/>
                </a:tc>
                <a:tc>
                  <a:txBody>
                    <a:bodyPr/>
                    <a:lstStyle/>
                    <a:p>
                      <a:r>
                        <a:rPr lang="da-DK" sz="1200" kern="1200" dirty="0">
                          <a:solidFill>
                            <a:schemeClr val="dk1"/>
                          </a:solidFill>
                          <a:effectLst/>
                          <a:latin typeface="+mn-lt"/>
                          <a:ea typeface="+mn-ea"/>
                          <a:cs typeface="+mn-cs"/>
                        </a:rPr>
                        <a:t>Eleven skal kunne trække sig og lave refleksionsarbejde, herunder skriftlige opgaver, logbog og oplæg til vejleder/kollegaer osv. Vejledning- og elevtid </a:t>
                      </a:r>
                      <a:r>
                        <a:rPr lang="da-DK" sz="1200" u="sng" kern="1200" dirty="0">
                          <a:solidFill>
                            <a:schemeClr val="dk1"/>
                          </a:solidFill>
                          <a:effectLst/>
                          <a:latin typeface="+mn-lt"/>
                          <a:ea typeface="+mn-ea"/>
                          <a:cs typeface="+mn-cs"/>
                        </a:rPr>
                        <a:t>skal</a:t>
                      </a:r>
                      <a:r>
                        <a:rPr lang="da-DK" sz="1200" kern="1200" dirty="0">
                          <a:solidFill>
                            <a:schemeClr val="dk1"/>
                          </a:solidFill>
                          <a:effectLst/>
                          <a:latin typeface="+mn-lt"/>
                          <a:ea typeface="+mn-ea"/>
                          <a:cs typeface="+mn-cs"/>
                        </a:rPr>
                        <a:t> planlægges i grundplanen/vagtplanen, derfor skal der planlægges mindst 2 timers elevtid om ugen, som bruges til gruppevejledning, individuel vejledning, og/eller elevens egen refleksionstid. Dette ligger udover den uformelle vejledning.</a:t>
                      </a:r>
                    </a:p>
                    <a:p>
                      <a:endParaRPr lang="da-DK" sz="1100" dirty="0"/>
                    </a:p>
                  </a:txBody>
                  <a:tcPr/>
                </a:tc>
                <a:tc>
                  <a:txBody>
                    <a:bodyPr/>
                    <a:lstStyle/>
                    <a:p>
                      <a:r>
                        <a:rPr lang="da-DK" sz="1200" b="1" dirty="0"/>
                        <a:t>8 timer pr. elev</a:t>
                      </a:r>
                    </a:p>
                  </a:txBody>
                  <a:tcPr/>
                </a:tc>
                <a:extLst>
                  <a:ext uri="{0D108BD9-81ED-4DB2-BD59-A6C34878D82A}">
                    <a16:rowId xmlns:a16="http://schemas.microsoft.com/office/drawing/2014/main" val="1943060664"/>
                  </a:ext>
                </a:extLst>
              </a:tr>
            </a:tbl>
          </a:graphicData>
        </a:graphic>
      </p:graphicFrame>
      <p:sp>
        <p:nvSpPr>
          <p:cNvPr id="5" name="Tekstfelt 4">
            <a:extLst>
              <a:ext uri="{FF2B5EF4-FFF2-40B4-BE49-F238E27FC236}">
                <a16:creationId xmlns:a16="http://schemas.microsoft.com/office/drawing/2014/main" id="{BA5AD1D9-726D-458D-9DE9-60CE36C07AC6}"/>
              </a:ext>
            </a:extLst>
          </p:cNvPr>
          <p:cNvSpPr txBox="1"/>
          <p:nvPr/>
        </p:nvSpPr>
        <p:spPr>
          <a:xfrm>
            <a:off x="12051266" y="6627246"/>
            <a:ext cx="914400" cy="369332"/>
          </a:xfrm>
          <a:prstGeom prst="rect">
            <a:avLst/>
          </a:prstGeom>
          <a:noFill/>
        </p:spPr>
        <p:txBody>
          <a:bodyPr wrap="square" rtlCol="0">
            <a:spAutoFit/>
          </a:bodyPr>
          <a:lstStyle/>
          <a:p>
            <a:r>
              <a:rPr lang="da-DK" dirty="0"/>
              <a:t>8</a:t>
            </a:r>
          </a:p>
        </p:txBody>
      </p:sp>
    </p:spTree>
    <p:extLst>
      <p:ext uri="{BB962C8B-B14F-4D97-AF65-F5344CB8AC3E}">
        <p14:creationId xmlns:p14="http://schemas.microsoft.com/office/powerpoint/2010/main" val="3641567745"/>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owerPoint_Eventprofil_2019_Bredformat.pptx" id="{4E1E8D74-7D79-4137-A178-0E43C3E37C76}" vid="{3840F89E-95A4-4026-A980-87272C4D1322}"/>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PowerPoint_Eventprofil_2019_Bredformat</Template>
  <TotalTime>8013</TotalTime>
  <Words>2671</Words>
  <Application>Microsoft Office PowerPoint</Application>
  <PresentationFormat>Widescreen</PresentationFormat>
  <Paragraphs>232</Paragraphs>
  <Slides>15</Slides>
  <Notes>3</Notes>
  <HiddenSlides>0</HiddenSlides>
  <MMClips>0</MMClips>
  <ScaleCrop>false</ScaleCrop>
  <HeadingPairs>
    <vt:vector size="6" baseType="variant">
      <vt:variant>
        <vt:lpstr>Benyttede skrifttyper</vt:lpstr>
      </vt:variant>
      <vt:variant>
        <vt:i4>3</vt:i4>
      </vt:variant>
      <vt:variant>
        <vt:lpstr>Tema</vt:lpstr>
      </vt:variant>
      <vt:variant>
        <vt:i4>1</vt:i4>
      </vt:variant>
      <vt:variant>
        <vt:lpstr>Slidetitler</vt:lpstr>
      </vt:variant>
      <vt:variant>
        <vt:i4>15</vt:i4>
      </vt:variant>
    </vt:vector>
  </HeadingPairs>
  <TitlesOfParts>
    <vt:vector size="19" baseType="lpstr">
      <vt:lpstr>Arial</vt:lpstr>
      <vt:lpstr>Calibri</vt:lpstr>
      <vt:lpstr>Calibri Light</vt:lpstr>
      <vt:lpstr>Office-tema</vt:lpstr>
      <vt:lpstr>Minievaluering af Toptunet uddannelsesmiljø</vt:lpstr>
      <vt:lpstr>Indholdsfortegnelse </vt:lpstr>
      <vt:lpstr>Baggrund og formål</vt:lpstr>
      <vt:lpstr>Aktiviteter og indsatser  </vt:lpstr>
      <vt:lpstr>Aktiviteter og indsatser  </vt:lpstr>
      <vt:lpstr>Afprøvning, opsamling og evaluering </vt:lpstr>
      <vt:lpstr> Resurser til indsats  </vt:lpstr>
      <vt:lpstr> Resurser til implementering  </vt:lpstr>
      <vt:lpstr> Resurser til drift  </vt:lpstr>
      <vt:lpstr>Kom godt i gang!  Toptunet uddannelsesmiljø  - Implementering og drift </vt:lpstr>
      <vt:lpstr> Toptunet uddannelsesmiljø Opskrift: Implementering og forankring   </vt:lpstr>
      <vt:lpstr>Vision for hjemmeplejen Toptunet uddannelsesmiljø   </vt:lpstr>
      <vt:lpstr>Vision for hjemmeplejen Toptunet uddannelsesmiljø   </vt:lpstr>
      <vt:lpstr>     Kulturarbejdet  Eksempel på personaleproces    Toptunet uddannelsesmiljø   </vt:lpstr>
      <vt:lpstr>Forankring/Drift Toptunet uddannelsesmiljø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TOPTUNET UDDANNELSESMILJØ</dc:title>
  <dc:creator>Louise Theilgaard Nikolajsen</dc:creator>
  <cp:lastModifiedBy>Louise Theilgaard Nikolajsen</cp:lastModifiedBy>
  <cp:revision>124</cp:revision>
  <dcterms:created xsi:type="dcterms:W3CDTF">2020-03-06T07:31:38Z</dcterms:created>
  <dcterms:modified xsi:type="dcterms:W3CDTF">2021-01-13T11:09:44Z</dcterms:modified>
</cp:coreProperties>
</file>